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4" r:id="rId2"/>
    <p:sldId id="281" r:id="rId3"/>
    <p:sldId id="282" r:id="rId4"/>
    <p:sldId id="283" r:id="rId5"/>
    <p:sldId id="284" r:id="rId6"/>
    <p:sldId id="298" r:id="rId7"/>
    <p:sldId id="285" r:id="rId8"/>
    <p:sldId id="287" r:id="rId9"/>
    <p:sldId id="288" r:id="rId10"/>
    <p:sldId id="300" r:id="rId11"/>
    <p:sldId id="290" r:id="rId12"/>
    <p:sldId id="291" r:id="rId13"/>
    <p:sldId id="301" r:id="rId14"/>
    <p:sldId id="597" r:id="rId15"/>
    <p:sldId id="294" r:id="rId16"/>
    <p:sldId id="295" r:id="rId17"/>
    <p:sldId id="296" r:id="rId18"/>
    <p:sldId id="29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ie DELORT" initials="SD" lastIdx="1" clrIdx="0">
    <p:extLst>
      <p:ext uri="{19B8F6BF-5375-455C-9EA6-DF929625EA0E}">
        <p15:presenceInfo xmlns:p15="http://schemas.microsoft.com/office/powerpoint/2012/main" userId="S::s.delort@cdg36.fr::d815f963-c608-4008-8acd-bb2d14e738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6666"/>
    <a:srgbClr val="595959"/>
    <a:srgbClr val="181818"/>
    <a:srgbClr val="66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7015" autoAdjust="0"/>
  </p:normalViewPr>
  <p:slideViewPr>
    <p:cSldViewPr snapToGrid="0">
      <p:cViewPr varScale="1">
        <p:scale>
          <a:sx n="96" d="100"/>
          <a:sy n="96" d="100"/>
        </p:scale>
        <p:origin x="24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0ACEE-3E74-4A32-9886-D1550A5445D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82B8CD4-CFAA-4A61-B564-E6B157A4CBDA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  <a:latin typeface="Calibri" panose="020F0502020204030204" pitchFamily="34" charset="0"/>
            </a:rPr>
            <a:t>Une couverture </a:t>
          </a:r>
          <a:r>
            <a:rPr lang="fr-FR" b="1" dirty="0">
              <a:solidFill>
                <a:srgbClr val="002060"/>
              </a:solidFill>
              <a:latin typeface="Calibri" panose="020F0502020204030204" pitchFamily="34" charset="0"/>
            </a:rPr>
            <a:t>« Sécurité  »</a:t>
          </a:r>
          <a:endParaRPr lang="fr-FR" dirty="0">
            <a:solidFill>
              <a:srgbClr val="002060"/>
            </a:solidFill>
          </a:endParaRPr>
        </a:p>
      </dgm:t>
    </dgm:pt>
    <dgm:pt modelId="{347DF7BC-9D21-4E85-9A18-EF16BF2CE2F1}" type="parTrans" cxnId="{6175EEFD-B9E3-468B-BAD7-F04FCCECEF52}">
      <dgm:prSet/>
      <dgm:spPr/>
      <dgm:t>
        <a:bodyPr/>
        <a:lstStyle/>
        <a:p>
          <a:endParaRPr lang="fr-FR"/>
        </a:p>
      </dgm:t>
    </dgm:pt>
    <dgm:pt modelId="{996F5A77-FF7F-4116-9B61-A9C52C0E39F8}" type="sibTrans" cxnId="{6175EEFD-B9E3-468B-BAD7-F04FCCECEF52}">
      <dgm:prSet/>
      <dgm:spPr/>
      <dgm:t>
        <a:bodyPr/>
        <a:lstStyle/>
        <a:p>
          <a:endParaRPr lang="fr-FR"/>
        </a:p>
      </dgm:t>
    </dgm:pt>
    <dgm:pt modelId="{6714CB95-1EDE-4B12-B42D-EF0B9440053C}">
      <dgm:prSet phldrT="[Texte]" custT="1"/>
      <dgm:spPr/>
      <dgm:t>
        <a:bodyPr/>
        <a:lstStyle/>
        <a:p>
          <a:pPr marL="0" indent="0" algn="l">
            <a:buClr>
              <a:srgbClr val="C00000"/>
            </a:buClr>
            <a:buFont typeface="Arial" panose="020B0604020202020204" pitchFamily="34" charset="0"/>
            <a:buNone/>
          </a:pPr>
          <a:r>
            <a:rPr lang="fr-FR" sz="2200" dirty="0">
              <a:solidFill>
                <a:prstClr val="black"/>
              </a:solidFill>
              <a:latin typeface="Calibri" panose="020F0502020204030204" pitchFamily="34" charset="0"/>
            </a:rPr>
            <a:t>Pour les agents ayant un budget très contraint, afin de leur permettre d’accéder à une complémentaire pour les « coups durs »	</a:t>
          </a:r>
          <a:endParaRPr lang="fr-FR" sz="2200" dirty="0"/>
        </a:p>
      </dgm:t>
    </dgm:pt>
    <dgm:pt modelId="{C3C788A0-DF83-47EB-B6CD-6310C6278E72}" type="parTrans" cxnId="{68F8ED5D-A324-4957-9F09-EDF9AC1BD70F}">
      <dgm:prSet/>
      <dgm:spPr/>
      <dgm:t>
        <a:bodyPr/>
        <a:lstStyle/>
        <a:p>
          <a:endParaRPr lang="fr-FR"/>
        </a:p>
      </dgm:t>
    </dgm:pt>
    <dgm:pt modelId="{B3203F5E-7C7D-4285-A2D3-8E718968B18E}" type="sibTrans" cxnId="{68F8ED5D-A324-4957-9F09-EDF9AC1BD70F}">
      <dgm:prSet/>
      <dgm:spPr/>
      <dgm:t>
        <a:bodyPr/>
        <a:lstStyle/>
        <a:p>
          <a:endParaRPr lang="fr-FR"/>
        </a:p>
      </dgm:t>
    </dgm:pt>
    <dgm:pt modelId="{6AAEA714-5E8F-427B-8475-22596195D08F}">
      <dgm:prSet phldrT="[Texte]"/>
      <dgm:spPr/>
      <dgm:t>
        <a:bodyPr/>
        <a:lstStyle/>
        <a:p>
          <a:r>
            <a:rPr lang="fr-FR" sz="1800" dirty="0">
              <a:solidFill>
                <a:srgbClr val="002060"/>
              </a:solidFill>
              <a:latin typeface="Calibri" panose="020F0502020204030204" pitchFamily="34" charset="0"/>
            </a:rPr>
            <a:t>Une couverture </a:t>
          </a:r>
          <a:r>
            <a:rPr lang="fr-FR" sz="1800" b="1" dirty="0">
              <a:solidFill>
                <a:srgbClr val="002060"/>
              </a:solidFill>
              <a:latin typeface="Calibri" panose="020F0502020204030204" pitchFamily="34" charset="0"/>
            </a:rPr>
            <a:t>« Essentielle » </a:t>
          </a:r>
          <a:endParaRPr lang="fr-FR" dirty="0">
            <a:solidFill>
              <a:srgbClr val="002060"/>
            </a:solidFill>
          </a:endParaRPr>
        </a:p>
      </dgm:t>
    </dgm:pt>
    <dgm:pt modelId="{BD0E5B53-6552-4653-8BB7-FF787CF68B27}" type="parTrans" cxnId="{2B15E070-CF3F-465E-85F7-85C67B4CB1FF}">
      <dgm:prSet/>
      <dgm:spPr/>
      <dgm:t>
        <a:bodyPr/>
        <a:lstStyle/>
        <a:p>
          <a:endParaRPr lang="fr-FR"/>
        </a:p>
      </dgm:t>
    </dgm:pt>
    <dgm:pt modelId="{25A9BD62-4F71-406F-B7AE-D0B5582959EE}" type="sibTrans" cxnId="{2B15E070-CF3F-465E-85F7-85C67B4CB1FF}">
      <dgm:prSet/>
      <dgm:spPr/>
      <dgm:t>
        <a:bodyPr/>
        <a:lstStyle/>
        <a:p>
          <a:endParaRPr lang="fr-FR"/>
        </a:p>
      </dgm:t>
    </dgm:pt>
    <dgm:pt modelId="{634727D6-0DD4-4332-86BB-DA1EC75CF3C7}">
      <dgm:prSet phldrT="[Texte]" custT="1"/>
      <dgm:spPr/>
      <dgm:t>
        <a:bodyPr/>
        <a:lstStyle/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None/>
            <a:tabLst/>
            <a:defRPr/>
          </a:pPr>
          <a:r>
            <a:rPr lang="fr-FR" sz="220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Pour ceux qui veulent être bien couverts pour un tarif compétitif</a:t>
          </a:r>
        </a:p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Arial" panose="020B0604020202020204" pitchFamily="34" charset="0"/>
            <a:buNone/>
          </a:pPr>
          <a:endParaRPr lang="fr-FR" sz="2200" kern="1200" dirty="0">
            <a:solidFill>
              <a:srgbClr val="29347B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9649859C-A6A2-46BC-A064-AD0011448FEE}" type="parTrans" cxnId="{88F6E3BE-BBF4-4589-BC16-B7FC8EFC5F18}">
      <dgm:prSet/>
      <dgm:spPr/>
      <dgm:t>
        <a:bodyPr/>
        <a:lstStyle/>
        <a:p>
          <a:endParaRPr lang="fr-FR"/>
        </a:p>
      </dgm:t>
    </dgm:pt>
    <dgm:pt modelId="{A4E69905-EF74-433C-BB1F-A08260BA2848}" type="sibTrans" cxnId="{88F6E3BE-BBF4-4589-BC16-B7FC8EFC5F18}">
      <dgm:prSet/>
      <dgm:spPr/>
      <dgm:t>
        <a:bodyPr/>
        <a:lstStyle/>
        <a:p>
          <a:endParaRPr lang="fr-FR"/>
        </a:p>
      </dgm:t>
    </dgm:pt>
    <dgm:pt modelId="{9BCFEC51-2437-42A7-AB69-FFFC91111850}">
      <dgm:prSet phldrT="[Texte]" custT="1"/>
      <dgm:spPr/>
      <dgm:t>
        <a:bodyPr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Une couverture « </a:t>
          </a:r>
          <a:r>
            <a:rPr lang="fr-FR" sz="22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Renforcée</a:t>
          </a:r>
          <a:r>
            <a:rPr lang="fr-FR" sz="2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 » </a:t>
          </a:r>
        </a:p>
      </dgm:t>
    </dgm:pt>
    <dgm:pt modelId="{5A4BF4BF-E8A3-40A7-BA5B-36FB2E6D3F9D}" type="parTrans" cxnId="{CCA8C634-981E-4DC0-A292-2D5BCDD9F74E}">
      <dgm:prSet/>
      <dgm:spPr/>
      <dgm:t>
        <a:bodyPr/>
        <a:lstStyle/>
        <a:p>
          <a:endParaRPr lang="fr-FR"/>
        </a:p>
      </dgm:t>
    </dgm:pt>
    <dgm:pt modelId="{93616399-A96A-4C87-9D29-6E628995E0BC}" type="sibTrans" cxnId="{CCA8C634-981E-4DC0-A292-2D5BCDD9F74E}">
      <dgm:prSet/>
      <dgm:spPr/>
      <dgm:t>
        <a:bodyPr/>
        <a:lstStyle/>
        <a:p>
          <a:endParaRPr lang="fr-FR"/>
        </a:p>
      </dgm:t>
    </dgm:pt>
    <dgm:pt modelId="{3E1885C7-3474-4A06-8427-C7B170EAFF0C}">
      <dgm:prSet phldrT="[Texte]" custT="1"/>
      <dgm:spPr/>
      <dgm:t>
        <a:bodyPr/>
        <a:lstStyle/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None/>
            <a:tabLst/>
            <a:defRPr/>
          </a:pPr>
          <a:r>
            <a:rPr lang="fr-FR" sz="220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Pour les agents qui veulent des garanties sont supérieures à la formule précédente (et au moins égales à celles définies dans l’accord interministériel pour les agents de la FPE)</a:t>
          </a:r>
        </a:p>
      </dgm:t>
    </dgm:pt>
    <dgm:pt modelId="{EFC58BD5-5CDF-4721-A974-2B71756DECF8}" type="parTrans" cxnId="{C1B6781F-3556-4EFF-BC82-CFC37638EFD2}">
      <dgm:prSet/>
      <dgm:spPr/>
      <dgm:t>
        <a:bodyPr/>
        <a:lstStyle/>
        <a:p>
          <a:endParaRPr lang="fr-FR"/>
        </a:p>
      </dgm:t>
    </dgm:pt>
    <dgm:pt modelId="{871E3F2A-C6D5-4995-9F7A-DA744AF7D95B}" type="sibTrans" cxnId="{C1B6781F-3556-4EFF-BC82-CFC37638EFD2}">
      <dgm:prSet/>
      <dgm:spPr/>
      <dgm:t>
        <a:bodyPr/>
        <a:lstStyle/>
        <a:p>
          <a:endParaRPr lang="fr-FR"/>
        </a:p>
      </dgm:t>
    </dgm:pt>
    <dgm:pt modelId="{9758C081-BCCF-4F71-97D1-2DD6DDEC7131}">
      <dgm:prSet phldrT="[Texte]" custT="1"/>
      <dgm:spPr/>
      <dgm:t>
        <a:bodyPr/>
        <a:lstStyle/>
        <a:p>
          <a:pPr marL="0" indent="0" algn="l">
            <a:buClr>
              <a:srgbClr val="C00000"/>
            </a:buClr>
            <a:buFont typeface="Arial" panose="020B0604020202020204" pitchFamily="34" charset="0"/>
            <a:buNone/>
          </a:pPr>
          <a:endParaRPr lang="fr-FR" sz="2200" dirty="0"/>
        </a:p>
      </dgm:t>
    </dgm:pt>
    <dgm:pt modelId="{948785A2-0D2B-43BE-A5DE-34CA94500F12}" type="parTrans" cxnId="{AC865067-6392-4F31-83D8-16F011A84F69}">
      <dgm:prSet/>
      <dgm:spPr/>
      <dgm:t>
        <a:bodyPr/>
        <a:lstStyle/>
        <a:p>
          <a:endParaRPr lang="fr-FR"/>
        </a:p>
      </dgm:t>
    </dgm:pt>
    <dgm:pt modelId="{A7205C2E-54F7-4320-8210-546741D03D18}" type="sibTrans" cxnId="{AC865067-6392-4F31-83D8-16F011A84F69}">
      <dgm:prSet/>
      <dgm:spPr/>
      <dgm:t>
        <a:bodyPr/>
        <a:lstStyle/>
        <a:p>
          <a:endParaRPr lang="fr-FR"/>
        </a:p>
      </dgm:t>
    </dgm:pt>
    <dgm:pt modelId="{E27002DF-6DBE-493B-AB86-F327C2939D62}">
      <dgm:prSet phldrT="[Texte]" custT="1"/>
      <dgm:spPr/>
      <dgm:t>
        <a:bodyPr/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Arial" panose="020B0604020202020204" pitchFamily="34" charset="0"/>
            <a:buNone/>
          </a:pPr>
          <a:endParaRPr lang="fr-FR" sz="2200" kern="1200" dirty="0">
            <a:solidFill>
              <a:srgbClr val="29347B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699CB0EB-2AEE-4C5D-BA26-C67007B341FF}" type="parTrans" cxnId="{E8A53E0B-3D43-49C1-A5CA-9D1E588A79B9}">
      <dgm:prSet/>
      <dgm:spPr/>
      <dgm:t>
        <a:bodyPr/>
        <a:lstStyle/>
        <a:p>
          <a:endParaRPr lang="fr-FR"/>
        </a:p>
      </dgm:t>
    </dgm:pt>
    <dgm:pt modelId="{ACB2BA04-1FAE-412D-9E9F-E1BCC50637B6}" type="sibTrans" cxnId="{E8A53E0B-3D43-49C1-A5CA-9D1E588A79B9}">
      <dgm:prSet/>
      <dgm:spPr/>
      <dgm:t>
        <a:bodyPr/>
        <a:lstStyle/>
        <a:p>
          <a:endParaRPr lang="fr-FR"/>
        </a:p>
      </dgm:t>
    </dgm:pt>
    <dgm:pt modelId="{D8F988AA-352F-417F-8579-48A0FFBCED1B}">
      <dgm:prSet phldrT="[Texte]" custT="1"/>
      <dgm:spPr/>
      <dgm:t>
        <a:bodyPr/>
        <a:lstStyle/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None/>
            <a:tabLst/>
            <a:defRPr/>
          </a:pPr>
          <a:endParaRPr lang="fr-FR" sz="2200" kern="1200" dirty="0">
            <a:solidFill>
              <a:srgbClr val="29347B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9F4165F4-DF8E-4740-BE13-EF988644A861}" type="parTrans" cxnId="{150D33A2-F0DD-4C06-BCA8-A311DDE47FEE}">
      <dgm:prSet/>
      <dgm:spPr/>
      <dgm:t>
        <a:bodyPr/>
        <a:lstStyle/>
        <a:p>
          <a:endParaRPr lang="fr-FR"/>
        </a:p>
      </dgm:t>
    </dgm:pt>
    <dgm:pt modelId="{9E80E276-F901-4C56-933D-7076868C437A}" type="sibTrans" cxnId="{150D33A2-F0DD-4C06-BCA8-A311DDE47FEE}">
      <dgm:prSet/>
      <dgm:spPr/>
      <dgm:t>
        <a:bodyPr/>
        <a:lstStyle/>
        <a:p>
          <a:endParaRPr lang="fr-FR"/>
        </a:p>
      </dgm:t>
    </dgm:pt>
    <dgm:pt modelId="{A5866B3E-763D-46F0-9F5E-AED57591A31F}" type="pres">
      <dgm:prSet presAssocID="{A4C0ACEE-3E74-4A32-9886-D1550A5445D6}" presName="Name0" presStyleCnt="0">
        <dgm:presLayoutVars>
          <dgm:dir/>
          <dgm:animLvl val="lvl"/>
          <dgm:resizeHandles val="exact"/>
        </dgm:presLayoutVars>
      </dgm:prSet>
      <dgm:spPr/>
    </dgm:pt>
    <dgm:pt modelId="{56DA74C6-D350-41AB-8506-6ADD3DED7740}" type="pres">
      <dgm:prSet presAssocID="{D82B8CD4-CFAA-4A61-B564-E6B157A4CBDA}" presName="composite" presStyleCnt="0"/>
      <dgm:spPr/>
    </dgm:pt>
    <dgm:pt modelId="{754614AA-DD83-4A62-98EA-D76E23626403}" type="pres">
      <dgm:prSet presAssocID="{D82B8CD4-CFAA-4A61-B564-E6B157A4CBD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350EA70-609E-4C69-8BB1-48496C04998B}" type="pres">
      <dgm:prSet presAssocID="{D82B8CD4-CFAA-4A61-B564-E6B157A4CBDA}" presName="desTx" presStyleLbl="alignAccFollowNode1" presStyleIdx="0" presStyleCnt="3">
        <dgm:presLayoutVars>
          <dgm:bulletEnabled val="1"/>
        </dgm:presLayoutVars>
      </dgm:prSet>
      <dgm:spPr/>
    </dgm:pt>
    <dgm:pt modelId="{66A88A78-FBF4-4820-AD54-83CA9D0FBFC0}" type="pres">
      <dgm:prSet presAssocID="{996F5A77-FF7F-4116-9B61-A9C52C0E39F8}" presName="space" presStyleCnt="0"/>
      <dgm:spPr/>
    </dgm:pt>
    <dgm:pt modelId="{6EB2AD75-560B-4C94-A79B-71C76EEB41B6}" type="pres">
      <dgm:prSet presAssocID="{6AAEA714-5E8F-427B-8475-22596195D08F}" presName="composite" presStyleCnt="0"/>
      <dgm:spPr/>
    </dgm:pt>
    <dgm:pt modelId="{FD091C0F-9613-44FB-8BFD-C2DBEA776D09}" type="pres">
      <dgm:prSet presAssocID="{6AAEA714-5E8F-427B-8475-22596195D08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48CEC8F-4EED-4BA1-A7FB-CCD4F4719BB5}" type="pres">
      <dgm:prSet presAssocID="{6AAEA714-5E8F-427B-8475-22596195D08F}" presName="desTx" presStyleLbl="alignAccFollowNode1" presStyleIdx="1" presStyleCnt="3">
        <dgm:presLayoutVars>
          <dgm:bulletEnabled val="1"/>
        </dgm:presLayoutVars>
      </dgm:prSet>
      <dgm:spPr/>
    </dgm:pt>
    <dgm:pt modelId="{2223E1A2-AC76-445C-ACB9-D9EE42E142C0}" type="pres">
      <dgm:prSet presAssocID="{25A9BD62-4F71-406F-B7AE-D0B5582959EE}" presName="space" presStyleCnt="0"/>
      <dgm:spPr/>
    </dgm:pt>
    <dgm:pt modelId="{90BA36F9-A9EE-4D4A-AC42-7E055CF0E159}" type="pres">
      <dgm:prSet presAssocID="{9BCFEC51-2437-42A7-AB69-FFFC91111850}" presName="composite" presStyleCnt="0"/>
      <dgm:spPr/>
    </dgm:pt>
    <dgm:pt modelId="{09C56BE6-2B6F-4DC3-BA85-083F7181E431}" type="pres">
      <dgm:prSet presAssocID="{9BCFEC51-2437-42A7-AB69-FFFC9111185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420F3E0-310B-45E3-8D3F-0AAED4B7E224}" type="pres">
      <dgm:prSet presAssocID="{9BCFEC51-2437-42A7-AB69-FFFC9111185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7644C02-3D3C-4E95-AEAD-D694300DAA07}" type="presOf" srcId="{A4C0ACEE-3E74-4A32-9886-D1550A5445D6}" destId="{A5866B3E-763D-46F0-9F5E-AED57591A31F}" srcOrd="0" destOrd="0" presId="urn:microsoft.com/office/officeart/2005/8/layout/hList1"/>
    <dgm:cxn modelId="{E8EA2805-5A94-411C-BC92-5CB632D7C3BD}" type="presOf" srcId="{D8F988AA-352F-417F-8579-48A0FFBCED1B}" destId="{9420F3E0-310B-45E3-8D3F-0AAED4B7E224}" srcOrd="0" destOrd="0" presId="urn:microsoft.com/office/officeart/2005/8/layout/hList1"/>
    <dgm:cxn modelId="{87E0AF07-D434-431E-BB78-9B3141D6967A}" type="presOf" srcId="{634727D6-0DD4-4332-86BB-DA1EC75CF3C7}" destId="{D48CEC8F-4EED-4BA1-A7FB-CCD4F4719BB5}" srcOrd="0" destOrd="1" presId="urn:microsoft.com/office/officeart/2005/8/layout/hList1"/>
    <dgm:cxn modelId="{E8A53E0B-3D43-49C1-A5CA-9D1E588A79B9}" srcId="{6AAEA714-5E8F-427B-8475-22596195D08F}" destId="{E27002DF-6DBE-493B-AB86-F327C2939D62}" srcOrd="0" destOrd="0" parTransId="{699CB0EB-2AEE-4C5D-BA26-C67007B341FF}" sibTransId="{ACB2BA04-1FAE-412D-9E9F-E1BCC50637B6}"/>
    <dgm:cxn modelId="{C1B6781F-3556-4EFF-BC82-CFC37638EFD2}" srcId="{9BCFEC51-2437-42A7-AB69-FFFC91111850}" destId="{3E1885C7-3474-4A06-8427-C7B170EAFF0C}" srcOrd="1" destOrd="0" parTransId="{EFC58BD5-5CDF-4721-A974-2B71756DECF8}" sibTransId="{871E3F2A-C6D5-4995-9F7A-DA744AF7D95B}"/>
    <dgm:cxn modelId="{D6EB4930-7844-48E4-91BA-B9F72BFBB370}" type="presOf" srcId="{9758C081-BCCF-4F71-97D1-2DD6DDEC7131}" destId="{1350EA70-609E-4C69-8BB1-48496C04998B}" srcOrd="0" destOrd="0" presId="urn:microsoft.com/office/officeart/2005/8/layout/hList1"/>
    <dgm:cxn modelId="{CCA8C634-981E-4DC0-A292-2D5BCDD9F74E}" srcId="{A4C0ACEE-3E74-4A32-9886-D1550A5445D6}" destId="{9BCFEC51-2437-42A7-AB69-FFFC91111850}" srcOrd="2" destOrd="0" parTransId="{5A4BF4BF-E8A3-40A7-BA5B-36FB2E6D3F9D}" sibTransId="{93616399-A96A-4C87-9D29-6E628995E0BC}"/>
    <dgm:cxn modelId="{05B24A5B-9265-4ECA-A021-8D58EFFFCBB0}" type="presOf" srcId="{6AAEA714-5E8F-427B-8475-22596195D08F}" destId="{FD091C0F-9613-44FB-8BFD-C2DBEA776D09}" srcOrd="0" destOrd="0" presId="urn:microsoft.com/office/officeart/2005/8/layout/hList1"/>
    <dgm:cxn modelId="{68F8ED5D-A324-4957-9F09-EDF9AC1BD70F}" srcId="{D82B8CD4-CFAA-4A61-B564-E6B157A4CBDA}" destId="{6714CB95-1EDE-4B12-B42D-EF0B9440053C}" srcOrd="1" destOrd="0" parTransId="{C3C788A0-DF83-47EB-B6CD-6310C6278E72}" sibTransId="{B3203F5E-7C7D-4285-A2D3-8E718968B18E}"/>
    <dgm:cxn modelId="{AC865067-6392-4F31-83D8-16F011A84F69}" srcId="{D82B8CD4-CFAA-4A61-B564-E6B157A4CBDA}" destId="{9758C081-BCCF-4F71-97D1-2DD6DDEC7131}" srcOrd="0" destOrd="0" parTransId="{948785A2-0D2B-43BE-A5DE-34CA94500F12}" sibTransId="{A7205C2E-54F7-4320-8210-546741D03D18}"/>
    <dgm:cxn modelId="{2B15E070-CF3F-465E-85F7-85C67B4CB1FF}" srcId="{A4C0ACEE-3E74-4A32-9886-D1550A5445D6}" destId="{6AAEA714-5E8F-427B-8475-22596195D08F}" srcOrd="1" destOrd="0" parTransId="{BD0E5B53-6552-4653-8BB7-FF787CF68B27}" sibTransId="{25A9BD62-4F71-406F-B7AE-D0B5582959EE}"/>
    <dgm:cxn modelId="{0B321573-5368-428F-AABF-071344F88A3D}" type="presOf" srcId="{6714CB95-1EDE-4B12-B42D-EF0B9440053C}" destId="{1350EA70-609E-4C69-8BB1-48496C04998B}" srcOrd="0" destOrd="1" presId="urn:microsoft.com/office/officeart/2005/8/layout/hList1"/>
    <dgm:cxn modelId="{6E562F74-720A-4D22-B647-FFB53AD9F778}" type="presOf" srcId="{D82B8CD4-CFAA-4A61-B564-E6B157A4CBDA}" destId="{754614AA-DD83-4A62-98EA-D76E23626403}" srcOrd="0" destOrd="0" presId="urn:microsoft.com/office/officeart/2005/8/layout/hList1"/>
    <dgm:cxn modelId="{23832897-ED5D-4A3F-BF0B-D27291F3B559}" type="presOf" srcId="{E27002DF-6DBE-493B-AB86-F327C2939D62}" destId="{D48CEC8F-4EED-4BA1-A7FB-CCD4F4719BB5}" srcOrd="0" destOrd="0" presId="urn:microsoft.com/office/officeart/2005/8/layout/hList1"/>
    <dgm:cxn modelId="{150D33A2-F0DD-4C06-BCA8-A311DDE47FEE}" srcId="{9BCFEC51-2437-42A7-AB69-FFFC91111850}" destId="{D8F988AA-352F-417F-8579-48A0FFBCED1B}" srcOrd="0" destOrd="0" parTransId="{9F4165F4-DF8E-4740-BE13-EF988644A861}" sibTransId="{9E80E276-F901-4C56-933D-7076868C437A}"/>
    <dgm:cxn modelId="{88F6E3BE-BBF4-4589-BC16-B7FC8EFC5F18}" srcId="{6AAEA714-5E8F-427B-8475-22596195D08F}" destId="{634727D6-0DD4-4332-86BB-DA1EC75CF3C7}" srcOrd="1" destOrd="0" parTransId="{9649859C-A6A2-46BC-A064-AD0011448FEE}" sibTransId="{A4E69905-EF74-433C-BB1F-A08260BA2848}"/>
    <dgm:cxn modelId="{630A45E4-41D8-409D-AF9E-2A2B6D6E194F}" type="presOf" srcId="{3E1885C7-3474-4A06-8427-C7B170EAFF0C}" destId="{9420F3E0-310B-45E3-8D3F-0AAED4B7E224}" srcOrd="0" destOrd="1" presId="urn:microsoft.com/office/officeart/2005/8/layout/hList1"/>
    <dgm:cxn modelId="{680F9EF2-203B-4DF4-8B10-C30E5A57ED45}" type="presOf" srcId="{9BCFEC51-2437-42A7-AB69-FFFC91111850}" destId="{09C56BE6-2B6F-4DC3-BA85-083F7181E431}" srcOrd="0" destOrd="0" presId="urn:microsoft.com/office/officeart/2005/8/layout/hList1"/>
    <dgm:cxn modelId="{6175EEFD-B9E3-468B-BAD7-F04FCCECEF52}" srcId="{A4C0ACEE-3E74-4A32-9886-D1550A5445D6}" destId="{D82B8CD4-CFAA-4A61-B564-E6B157A4CBDA}" srcOrd="0" destOrd="0" parTransId="{347DF7BC-9D21-4E85-9A18-EF16BF2CE2F1}" sibTransId="{996F5A77-FF7F-4116-9B61-A9C52C0E39F8}"/>
    <dgm:cxn modelId="{C93E7D0D-F593-42F8-988A-22171947DE69}" type="presParOf" srcId="{A5866B3E-763D-46F0-9F5E-AED57591A31F}" destId="{56DA74C6-D350-41AB-8506-6ADD3DED7740}" srcOrd="0" destOrd="0" presId="urn:microsoft.com/office/officeart/2005/8/layout/hList1"/>
    <dgm:cxn modelId="{BA28AC03-5129-4F8F-A2F4-FE27DD5E266C}" type="presParOf" srcId="{56DA74C6-D350-41AB-8506-6ADD3DED7740}" destId="{754614AA-DD83-4A62-98EA-D76E23626403}" srcOrd="0" destOrd="0" presId="urn:microsoft.com/office/officeart/2005/8/layout/hList1"/>
    <dgm:cxn modelId="{B8DB3450-4D0E-4F31-9E82-9B01C17E2B5E}" type="presParOf" srcId="{56DA74C6-D350-41AB-8506-6ADD3DED7740}" destId="{1350EA70-609E-4C69-8BB1-48496C04998B}" srcOrd="1" destOrd="0" presId="urn:microsoft.com/office/officeart/2005/8/layout/hList1"/>
    <dgm:cxn modelId="{7B88BE0B-3545-4D1A-972E-48B81EF71042}" type="presParOf" srcId="{A5866B3E-763D-46F0-9F5E-AED57591A31F}" destId="{66A88A78-FBF4-4820-AD54-83CA9D0FBFC0}" srcOrd="1" destOrd="0" presId="urn:microsoft.com/office/officeart/2005/8/layout/hList1"/>
    <dgm:cxn modelId="{3D4F2195-D708-413E-8D3D-CA0B12C5BBC0}" type="presParOf" srcId="{A5866B3E-763D-46F0-9F5E-AED57591A31F}" destId="{6EB2AD75-560B-4C94-A79B-71C76EEB41B6}" srcOrd="2" destOrd="0" presId="urn:microsoft.com/office/officeart/2005/8/layout/hList1"/>
    <dgm:cxn modelId="{1851A9EF-7F65-4AA5-9B81-EB8DC4F98F0A}" type="presParOf" srcId="{6EB2AD75-560B-4C94-A79B-71C76EEB41B6}" destId="{FD091C0F-9613-44FB-8BFD-C2DBEA776D09}" srcOrd="0" destOrd="0" presId="urn:microsoft.com/office/officeart/2005/8/layout/hList1"/>
    <dgm:cxn modelId="{74F4B9A6-EAE1-4A87-A29E-DF1256B5791B}" type="presParOf" srcId="{6EB2AD75-560B-4C94-A79B-71C76EEB41B6}" destId="{D48CEC8F-4EED-4BA1-A7FB-CCD4F4719BB5}" srcOrd="1" destOrd="0" presId="urn:microsoft.com/office/officeart/2005/8/layout/hList1"/>
    <dgm:cxn modelId="{F5EEDF5C-0DB1-4C77-BCE1-C08B8331B60D}" type="presParOf" srcId="{A5866B3E-763D-46F0-9F5E-AED57591A31F}" destId="{2223E1A2-AC76-445C-ACB9-D9EE42E142C0}" srcOrd="3" destOrd="0" presId="urn:microsoft.com/office/officeart/2005/8/layout/hList1"/>
    <dgm:cxn modelId="{F1177D23-8AAA-465A-8BCB-26D21AF171AB}" type="presParOf" srcId="{A5866B3E-763D-46F0-9F5E-AED57591A31F}" destId="{90BA36F9-A9EE-4D4A-AC42-7E055CF0E159}" srcOrd="4" destOrd="0" presId="urn:microsoft.com/office/officeart/2005/8/layout/hList1"/>
    <dgm:cxn modelId="{E4A43C31-D8C0-44F9-89BE-0B9F1F8C2450}" type="presParOf" srcId="{90BA36F9-A9EE-4D4A-AC42-7E055CF0E159}" destId="{09C56BE6-2B6F-4DC3-BA85-083F7181E431}" srcOrd="0" destOrd="0" presId="urn:microsoft.com/office/officeart/2005/8/layout/hList1"/>
    <dgm:cxn modelId="{BE528CC8-1871-49F8-9FC7-5D600F38159F}" type="presParOf" srcId="{90BA36F9-A9EE-4D4A-AC42-7E055CF0E159}" destId="{9420F3E0-310B-45E3-8D3F-0AAED4B7E2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46E1F6-475D-4165-8B1E-0C8BE0D1973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A082CF3-9B85-4FA3-820D-CE573E26CC1C}">
      <dgm:prSet phldrT="[Texte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b="1" dirty="0">
              <a:solidFill>
                <a:srgbClr val="002060"/>
              </a:solidFill>
              <a:latin typeface="Calibri" panose="020F0502020204030204" pitchFamily="34" charset="0"/>
            </a:rPr>
            <a:t>Par catégorie </a:t>
          </a:r>
        </a:p>
        <a:p>
          <a:pPr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9FBF570E-2538-4DE3-91D3-15DFAA16E8FB}" type="parTrans" cxnId="{E4A4DFB3-6B90-4BB3-B617-0B1EB374DDD3}">
      <dgm:prSet/>
      <dgm:spPr/>
      <dgm:t>
        <a:bodyPr/>
        <a:lstStyle/>
        <a:p>
          <a:endParaRPr lang="fr-FR"/>
        </a:p>
      </dgm:t>
    </dgm:pt>
    <dgm:pt modelId="{F319122F-F427-4350-8EA7-CEC580018FA7}" type="sibTrans" cxnId="{E4A4DFB3-6B90-4BB3-B617-0B1EB374DDD3}">
      <dgm:prSet/>
      <dgm:spPr/>
      <dgm:t>
        <a:bodyPr/>
        <a:lstStyle/>
        <a:p>
          <a:endParaRPr lang="fr-FR"/>
        </a:p>
      </dgm:t>
    </dgm:pt>
    <dgm:pt modelId="{17973CA0-2F59-48A7-BCAF-80053C77B42D}">
      <dgm:prSet phldrT="[Texte]"/>
      <dgm:spPr/>
      <dgm:t>
        <a:bodyPr/>
        <a:lstStyle/>
        <a:p>
          <a:r>
            <a:rPr lang="fr-FR" dirty="0">
              <a:solidFill>
                <a:prstClr val="black"/>
              </a:solidFill>
              <a:latin typeface="Calibri" panose="020F0502020204030204" pitchFamily="34" charset="0"/>
            </a:rPr>
            <a:t>Jeunes actifs jusqu’à 35 ans</a:t>
          </a:r>
          <a:endParaRPr lang="fr-FR" dirty="0"/>
        </a:p>
      </dgm:t>
    </dgm:pt>
    <dgm:pt modelId="{F0D3A76C-A701-41A5-932F-A5E192BE7DE0}" type="parTrans" cxnId="{2E664FA8-6EAA-4997-AD8A-D0ACBDD8DE5D}">
      <dgm:prSet/>
      <dgm:spPr/>
      <dgm:t>
        <a:bodyPr/>
        <a:lstStyle/>
        <a:p>
          <a:endParaRPr lang="fr-FR"/>
        </a:p>
      </dgm:t>
    </dgm:pt>
    <dgm:pt modelId="{A3066F16-D161-4201-BC6C-C626F86EE7DA}" type="sibTrans" cxnId="{2E664FA8-6EAA-4997-AD8A-D0ACBDD8DE5D}">
      <dgm:prSet/>
      <dgm:spPr/>
      <dgm:t>
        <a:bodyPr/>
        <a:lstStyle/>
        <a:p>
          <a:endParaRPr lang="fr-FR"/>
        </a:p>
      </dgm:t>
    </dgm:pt>
    <dgm:pt modelId="{90278B4F-A0E5-4623-8BFC-0E04EEFDAC20}">
      <dgm:prSet phldrT="[Texte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dirty="0">
              <a:solidFill>
                <a:srgbClr val="002060"/>
              </a:solidFill>
              <a:latin typeface="Calibri" panose="020F0502020204030204" pitchFamily="34" charset="0"/>
            </a:rPr>
            <a:t>Par composition familiale </a:t>
          </a:r>
          <a:endParaRPr lang="fr-FR" dirty="0">
            <a:solidFill>
              <a:srgbClr val="002060"/>
            </a:solidFill>
          </a:endParaRPr>
        </a:p>
        <a:p>
          <a:pPr marL="0" lvl="0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A99738E2-9A1E-452E-9708-78C676FC91B8}" type="parTrans" cxnId="{B5831EB2-202A-46D4-A0B9-3691C33CADF9}">
      <dgm:prSet/>
      <dgm:spPr/>
      <dgm:t>
        <a:bodyPr/>
        <a:lstStyle/>
        <a:p>
          <a:endParaRPr lang="fr-FR"/>
        </a:p>
      </dgm:t>
    </dgm:pt>
    <dgm:pt modelId="{BB5D8EB8-1A77-43DE-B7DB-4F905E679041}" type="sibTrans" cxnId="{B5831EB2-202A-46D4-A0B9-3691C33CADF9}">
      <dgm:prSet/>
      <dgm:spPr/>
      <dgm:t>
        <a:bodyPr/>
        <a:lstStyle/>
        <a:p>
          <a:endParaRPr lang="fr-FR"/>
        </a:p>
      </dgm:t>
    </dgm:pt>
    <dgm:pt modelId="{EAB40F58-CD2D-457E-A8DA-1CA968A159D3}">
      <dgm:prSet phldrT="[Texte]"/>
      <dgm:spPr/>
      <dgm:t>
        <a:bodyPr/>
        <a:lstStyle/>
        <a:p>
          <a:r>
            <a:rPr lang="fr-FR" dirty="0">
              <a:solidFill>
                <a:prstClr val="black"/>
              </a:solidFill>
              <a:latin typeface="Calibri" panose="020F0502020204030204" pitchFamily="34" charset="0"/>
            </a:rPr>
            <a:t>Cotisation par personne protégée (adulte) </a:t>
          </a:r>
          <a:endParaRPr lang="fr-FR" dirty="0"/>
        </a:p>
      </dgm:t>
    </dgm:pt>
    <dgm:pt modelId="{8E64A947-B1EB-4828-BC15-CAB6CC18545A}" type="parTrans" cxnId="{27E161F4-4AAC-43B1-A054-62CA71F0826F}">
      <dgm:prSet/>
      <dgm:spPr/>
      <dgm:t>
        <a:bodyPr/>
        <a:lstStyle/>
        <a:p>
          <a:endParaRPr lang="fr-FR"/>
        </a:p>
      </dgm:t>
    </dgm:pt>
    <dgm:pt modelId="{7B344549-184C-4A2E-BE4F-6626AAE8ED57}" type="sibTrans" cxnId="{27E161F4-4AAC-43B1-A054-62CA71F0826F}">
      <dgm:prSet/>
      <dgm:spPr/>
      <dgm:t>
        <a:bodyPr/>
        <a:lstStyle/>
        <a:p>
          <a:endParaRPr lang="fr-FR"/>
        </a:p>
      </dgm:t>
    </dgm:pt>
    <dgm:pt modelId="{5184A265-FB9A-43BC-A73F-001DDBFEE15D}">
      <dgm:prSet/>
      <dgm:spPr/>
      <dgm:t>
        <a:bodyPr/>
        <a:lstStyle/>
        <a:p>
          <a:r>
            <a:rPr lang="fr-FR">
              <a:solidFill>
                <a:prstClr val="black"/>
              </a:solidFill>
              <a:latin typeface="Calibri" panose="020F0502020204030204" pitchFamily="34" charset="0"/>
            </a:rPr>
            <a:t>Actifs de plus de 35 ans </a:t>
          </a:r>
          <a:endParaRPr lang="fr-FR" dirty="0">
            <a:solidFill>
              <a:prstClr val="black"/>
            </a:solidFill>
            <a:latin typeface="Calibri" panose="020F0502020204030204" pitchFamily="34" charset="0"/>
          </a:endParaRPr>
        </a:p>
      </dgm:t>
    </dgm:pt>
    <dgm:pt modelId="{A68B221D-8189-4F01-827C-94589E415A85}" type="parTrans" cxnId="{09BED08A-128F-478E-8D9E-AF209F213216}">
      <dgm:prSet/>
      <dgm:spPr/>
      <dgm:t>
        <a:bodyPr/>
        <a:lstStyle/>
        <a:p>
          <a:endParaRPr lang="fr-FR"/>
        </a:p>
      </dgm:t>
    </dgm:pt>
    <dgm:pt modelId="{20B91189-EAD1-4995-AC05-0F42E88859C2}" type="sibTrans" cxnId="{09BED08A-128F-478E-8D9E-AF209F213216}">
      <dgm:prSet/>
      <dgm:spPr/>
      <dgm:t>
        <a:bodyPr/>
        <a:lstStyle/>
        <a:p>
          <a:endParaRPr lang="fr-FR"/>
        </a:p>
      </dgm:t>
    </dgm:pt>
    <dgm:pt modelId="{237B3EAA-784A-464C-84D0-1D7F605995A6}">
      <dgm:prSet/>
      <dgm:spPr/>
      <dgm:t>
        <a:bodyPr/>
        <a:lstStyle/>
        <a:p>
          <a:r>
            <a:rPr lang="fr-FR" dirty="0">
              <a:solidFill>
                <a:prstClr val="black"/>
              </a:solidFill>
              <a:latin typeface="Calibri" panose="020F0502020204030204" pitchFamily="34" charset="0"/>
            </a:rPr>
            <a:t>Retraités (ces derniers ne seront pas éligibles à l’aide employeur)</a:t>
          </a:r>
        </a:p>
      </dgm:t>
    </dgm:pt>
    <dgm:pt modelId="{B0CBB099-2F7C-4154-AE37-F9951C393EBF}" type="parTrans" cxnId="{A933F091-FCE7-43BA-87B3-0CEF71D31439}">
      <dgm:prSet/>
      <dgm:spPr/>
      <dgm:t>
        <a:bodyPr/>
        <a:lstStyle/>
        <a:p>
          <a:endParaRPr lang="fr-FR"/>
        </a:p>
      </dgm:t>
    </dgm:pt>
    <dgm:pt modelId="{9DCE625F-D5C4-4276-85E1-DC8B8CC200C5}" type="sibTrans" cxnId="{A933F091-FCE7-43BA-87B3-0CEF71D31439}">
      <dgm:prSet/>
      <dgm:spPr/>
      <dgm:t>
        <a:bodyPr/>
        <a:lstStyle/>
        <a:p>
          <a:endParaRPr lang="fr-FR"/>
        </a:p>
      </dgm:t>
    </dgm:pt>
    <dgm:pt modelId="{52DC0D8B-21F1-4939-91EF-D1A6192F4BC5}">
      <dgm:prSet/>
      <dgm:spPr/>
      <dgm:t>
        <a:bodyPr/>
        <a:lstStyle/>
        <a:p>
          <a:r>
            <a:rPr lang="fr-FR" dirty="0">
              <a:solidFill>
                <a:prstClr val="black"/>
              </a:solidFill>
              <a:latin typeface="Calibri" panose="020F0502020204030204" pitchFamily="34" charset="0"/>
            </a:rPr>
            <a:t>Cotisation par enfant à charge, étant précisé que les cotisations enfants ne pourront pas dépasser 55% maximum de la cotisation adulte </a:t>
          </a:r>
        </a:p>
      </dgm:t>
    </dgm:pt>
    <dgm:pt modelId="{F9DE81AC-0D4C-46CA-9630-EBDA58E77FE6}" type="parTrans" cxnId="{711616BB-2FE6-4FB8-8923-B5F2BC4BED51}">
      <dgm:prSet/>
      <dgm:spPr/>
      <dgm:t>
        <a:bodyPr/>
        <a:lstStyle/>
        <a:p>
          <a:endParaRPr lang="fr-FR"/>
        </a:p>
      </dgm:t>
    </dgm:pt>
    <dgm:pt modelId="{52E0CEAA-9149-4D6F-ADCC-1339BDB25DFB}" type="sibTrans" cxnId="{711616BB-2FE6-4FB8-8923-B5F2BC4BED51}">
      <dgm:prSet/>
      <dgm:spPr/>
      <dgm:t>
        <a:bodyPr/>
        <a:lstStyle/>
        <a:p>
          <a:endParaRPr lang="fr-FR"/>
        </a:p>
      </dgm:t>
    </dgm:pt>
    <dgm:pt modelId="{40CBD7E3-51A1-4C77-8E02-0A0E34F2C256}" type="pres">
      <dgm:prSet presAssocID="{EC46E1F6-475D-4165-8B1E-0C8BE0D19736}" presName="Name0" presStyleCnt="0">
        <dgm:presLayoutVars>
          <dgm:dir/>
          <dgm:animLvl val="lvl"/>
          <dgm:resizeHandles val="exact"/>
        </dgm:presLayoutVars>
      </dgm:prSet>
      <dgm:spPr/>
    </dgm:pt>
    <dgm:pt modelId="{ADF53EC3-4B45-43F2-BDBA-B0CE1F4F82BE}" type="pres">
      <dgm:prSet presAssocID="{0A082CF3-9B85-4FA3-820D-CE573E26CC1C}" presName="linNode" presStyleCnt="0"/>
      <dgm:spPr/>
    </dgm:pt>
    <dgm:pt modelId="{CC64846A-DB8F-442C-8077-35DF12CE2D57}" type="pres">
      <dgm:prSet presAssocID="{0A082CF3-9B85-4FA3-820D-CE573E26CC1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589A967-99C6-4BAD-9BD4-636DE2C4FC96}" type="pres">
      <dgm:prSet presAssocID="{0A082CF3-9B85-4FA3-820D-CE573E26CC1C}" presName="descendantText" presStyleLbl="alignAccFollowNode1" presStyleIdx="0" presStyleCnt="2">
        <dgm:presLayoutVars>
          <dgm:bulletEnabled val="1"/>
        </dgm:presLayoutVars>
      </dgm:prSet>
      <dgm:spPr/>
    </dgm:pt>
    <dgm:pt modelId="{19C92F7F-2C4C-4BBB-9631-17A973901697}" type="pres">
      <dgm:prSet presAssocID="{F319122F-F427-4350-8EA7-CEC580018FA7}" presName="sp" presStyleCnt="0"/>
      <dgm:spPr/>
    </dgm:pt>
    <dgm:pt modelId="{560B5793-E601-4C4C-8A44-173F287B853E}" type="pres">
      <dgm:prSet presAssocID="{90278B4F-A0E5-4623-8BFC-0E04EEFDAC20}" presName="linNode" presStyleCnt="0"/>
      <dgm:spPr/>
    </dgm:pt>
    <dgm:pt modelId="{A707FAEB-A860-4A56-ADCF-3BEEB4DFA717}" type="pres">
      <dgm:prSet presAssocID="{90278B4F-A0E5-4623-8BFC-0E04EEFDAC2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7966D71-B8BC-4DEC-A181-B80ABFC46FEB}" type="pres">
      <dgm:prSet presAssocID="{90278B4F-A0E5-4623-8BFC-0E04EEFDAC2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9D09232-9660-4E50-A891-EDF1A647F313}" type="presOf" srcId="{EC46E1F6-475D-4165-8B1E-0C8BE0D19736}" destId="{40CBD7E3-51A1-4C77-8E02-0A0E34F2C256}" srcOrd="0" destOrd="0" presId="urn:microsoft.com/office/officeart/2005/8/layout/vList5"/>
    <dgm:cxn modelId="{09BED08A-128F-478E-8D9E-AF209F213216}" srcId="{0A082CF3-9B85-4FA3-820D-CE573E26CC1C}" destId="{5184A265-FB9A-43BC-A73F-001DDBFEE15D}" srcOrd="1" destOrd="0" parTransId="{A68B221D-8189-4F01-827C-94589E415A85}" sibTransId="{20B91189-EAD1-4995-AC05-0F42E88859C2}"/>
    <dgm:cxn modelId="{A933F091-FCE7-43BA-87B3-0CEF71D31439}" srcId="{0A082CF3-9B85-4FA3-820D-CE573E26CC1C}" destId="{237B3EAA-784A-464C-84D0-1D7F605995A6}" srcOrd="2" destOrd="0" parTransId="{B0CBB099-2F7C-4154-AE37-F9951C393EBF}" sibTransId="{9DCE625F-D5C4-4276-85E1-DC8B8CC200C5}"/>
    <dgm:cxn modelId="{2E664FA8-6EAA-4997-AD8A-D0ACBDD8DE5D}" srcId="{0A082CF3-9B85-4FA3-820D-CE573E26CC1C}" destId="{17973CA0-2F59-48A7-BCAF-80053C77B42D}" srcOrd="0" destOrd="0" parTransId="{F0D3A76C-A701-41A5-932F-A5E192BE7DE0}" sibTransId="{A3066F16-D161-4201-BC6C-C626F86EE7DA}"/>
    <dgm:cxn modelId="{B5831EB2-202A-46D4-A0B9-3691C33CADF9}" srcId="{EC46E1F6-475D-4165-8B1E-0C8BE0D19736}" destId="{90278B4F-A0E5-4623-8BFC-0E04EEFDAC20}" srcOrd="1" destOrd="0" parTransId="{A99738E2-9A1E-452E-9708-78C676FC91B8}" sibTransId="{BB5D8EB8-1A77-43DE-B7DB-4F905E679041}"/>
    <dgm:cxn modelId="{E4A4DFB3-6B90-4BB3-B617-0B1EB374DDD3}" srcId="{EC46E1F6-475D-4165-8B1E-0C8BE0D19736}" destId="{0A082CF3-9B85-4FA3-820D-CE573E26CC1C}" srcOrd="0" destOrd="0" parTransId="{9FBF570E-2538-4DE3-91D3-15DFAA16E8FB}" sibTransId="{F319122F-F427-4350-8EA7-CEC580018FA7}"/>
    <dgm:cxn modelId="{711616BB-2FE6-4FB8-8923-B5F2BC4BED51}" srcId="{90278B4F-A0E5-4623-8BFC-0E04EEFDAC20}" destId="{52DC0D8B-21F1-4939-91EF-D1A6192F4BC5}" srcOrd="1" destOrd="0" parTransId="{F9DE81AC-0D4C-46CA-9630-EBDA58E77FE6}" sibTransId="{52E0CEAA-9149-4D6F-ADCC-1339BDB25DFB}"/>
    <dgm:cxn modelId="{D58BABCB-ACD2-4412-BEC4-1D5B789E656E}" type="presOf" srcId="{52DC0D8B-21F1-4939-91EF-D1A6192F4BC5}" destId="{97966D71-B8BC-4DEC-A181-B80ABFC46FEB}" srcOrd="0" destOrd="1" presId="urn:microsoft.com/office/officeart/2005/8/layout/vList5"/>
    <dgm:cxn modelId="{299FA7D2-CC29-42E1-ADE8-4AE2590B0DCF}" type="presOf" srcId="{17973CA0-2F59-48A7-BCAF-80053C77B42D}" destId="{E589A967-99C6-4BAD-9BD4-636DE2C4FC96}" srcOrd="0" destOrd="0" presId="urn:microsoft.com/office/officeart/2005/8/layout/vList5"/>
    <dgm:cxn modelId="{5E7BD2D6-E55D-4188-9A52-DA1A10111C50}" type="presOf" srcId="{0A082CF3-9B85-4FA3-820D-CE573E26CC1C}" destId="{CC64846A-DB8F-442C-8077-35DF12CE2D57}" srcOrd="0" destOrd="0" presId="urn:microsoft.com/office/officeart/2005/8/layout/vList5"/>
    <dgm:cxn modelId="{AA6022DE-32DE-441E-9ABB-1537557916D5}" type="presOf" srcId="{90278B4F-A0E5-4623-8BFC-0E04EEFDAC20}" destId="{A707FAEB-A860-4A56-ADCF-3BEEB4DFA717}" srcOrd="0" destOrd="0" presId="urn:microsoft.com/office/officeart/2005/8/layout/vList5"/>
    <dgm:cxn modelId="{64164CE8-2A87-41E4-8583-BACF1405B424}" type="presOf" srcId="{EAB40F58-CD2D-457E-A8DA-1CA968A159D3}" destId="{97966D71-B8BC-4DEC-A181-B80ABFC46FEB}" srcOrd="0" destOrd="0" presId="urn:microsoft.com/office/officeart/2005/8/layout/vList5"/>
    <dgm:cxn modelId="{62174EF3-C74D-483B-BE43-4518CF3A07E1}" type="presOf" srcId="{5184A265-FB9A-43BC-A73F-001DDBFEE15D}" destId="{E589A967-99C6-4BAD-9BD4-636DE2C4FC96}" srcOrd="0" destOrd="1" presId="urn:microsoft.com/office/officeart/2005/8/layout/vList5"/>
    <dgm:cxn modelId="{27E161F4-4AAC-43B1-A054-62CA71F0826F}" srcId="{90278B4F-A0E5-4623-8BFC-0E04EEFDAC20}" destId="{EAB40F58-CD2D-457E-A8DA-1CA968A159D3}" srcOrd="0" destOrd="0" parTransId="{8E64A947-B1EB-4828-BC15-CAB6CC18545A}" sibTransId="{7B344549-184C-4A2E-BE4F-6626AAE8ED57}"/>
    <dgm:cxn modelId="{5F9A74F7-5937-4A7E-9A95-F6EF92FA2A82}" type="presOf" srcId="{237B3EAA-784A-464C-84D0-1D7F605995A6}" destId="{E589A967-99C6-4BAD-9BD4-636DE2C4FC96}" srcOrd="0" destOrd="2" presId="urn:microsoft.com/office/officeart/2005/8/layout/vList5"/>
    <dgm:cxn modelId="{91D1AF12-9602-425C-870A-79A895A3A09D}" type="presParOf" srcId="{40CBD7E3-51A1-4C77-8E02-0A0E34F2C256}" destId="{ADF53EC3-4B45-43F2-BDBA-B0CE1F4F82BE}" srcOrd="0" destOrd="0" presId="urn:microsoft.com/office/officeart/2005/8/layout/vList5"/>
    <dgm:cxn modelId="{E5372D67-5066-434B-8532-77C97B9CD61A}" type="presParOf" srcId="{ADF53EC3-4B45-43F2-BDBA-B0CE1F4F82BE}" destId="{CC64846A-DB8F-442C-8077-35DF12CE2D57}" srcOrd="0" destOrd="0" presId="urn:microsoft.com/office/officeart/2005/8/layout/vList5"/>
    <dgm:cxn modelId="{D69A2C0C-B755-418F-B0BA-BA461A85552E}" type="presParOf" srcId="{ADF53EC3-4B45-43F2-BDBA-B0CE1F4F82BE}" destId="{E589A967-99C6-4BAD-9BD4-636DE2C4FC96}" srcOrd="1" destOrd="0" presId="urn:microsoft.com/office/officeart/2005/8/layout/vList5"/>
    <dgm:cxn modelId="{42A2746A-54E5-44AC-918C-4461DF3FA2E4}" type="presParOf" srcId="{40CBD7E3-51A1-4C77-8E02-0A0E34F2C256}" destId="{19C92F7F-2C4C-4BBB-9631-17A973901697}" srcOrd="1" destOrd="0" presId="urn:microsoft.com/office/officeart/2005/8/layout/vList5"/>
    <dgm:cxn modelId="{0F0AE4B1-E5FF-4A8F-B6F0-BE666C818BD6}" type="presParOf" srcId="{40CBD7E3-51A1-4C77-8E02-0A0E34F2C256}" destId="{560B5793-E601-4C4C-8A44-173F287B853E}" srcOrd="2" destOrd="0" presId="urn:microsoft.com/office/officeart/2005/8/layout/vList5"/>
    <dgm:cxn modelId="{FE8D337D-5A01-4735-93CA-FC6191B115E2}" type="presParOf" srcId="{560B5793-E601-4C4C-8A44-173F287B853E}" destId="{A707FAEB-A860-4A56-ADCF-3BEEB4DFA717}" srcOrd="0" destOrd="0" presId="urn:microsoft.com/office/officeart/2005/8/layout/vList5"/>
    <dgm:cxn modelId="{9706D8DE-91F6-4FA0-B091-F681F63E8FCB}" type="presParOf" srcId="{560B5793-E601-4C4C-8A44-173F287B853E}" destId="{97966D71-B8BC-4DEC-A181-B80ABFC46F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46E1F6-475D-4165-8B1E-0C8BE0D1973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A082CF3-9B85-4FA3-820D-CE573E26CC1C}">
      <dgm:prSet phldrT="[Texte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b="1" dirty="0">
              <a:solidFill>
                <a:srgbClr val="002060"/>
              </a:solidFill>
            </a:rPr>
            <a:t>Incapacité de travail</a:t>
          </a:r>
          <a:endParaRPr lang="fr-FR" dirty="0">
            <a:solidFill>
              <a:srgbClr val="002060"/>
            </a:solidFill>
          </a:endParaRPr>
        </a:p>
      </dgm:t>
    </dgm:pt>
    <dgm:pt modelId="{9FBF570E-2538-4DE3-91D3-15DFAA16E8FB}" type="parTrans" cxnId="{E4A4DFB3-6B90-4BB3-B617-0B1EB374DDD3}">
      <dgm:prSet/>
      <dgm:spPr/>
      <dgm:t>
        <a:bodyPr/>
        <a:lstStyle/>
        <a:p>
          <a:endParaRPr lang="fr-FR"/>
        </a:p>
      </dgm:t>
    </dgm:pt>
    <dgm:pt modelId="{F319122F-F427-4350-8EA7-CEC580018FA7}" type="sibTrans" cxnId="{E4A4DFB3-6B90-4BB3-B617-0B1EB374DDD3}">
      <dgm:prSet/>
      <dgm:spPr/>
      <dgm:t>
        <a:bodyPr/>
        <a:lstStyle/>
        <a:p>
          <a:endParaRPr lang="fr-FR"/>
        </a:p>
      </dgm:t>
    </dgm:pt>
    <dgm:pt modelId="{17973CA0-2F59-48A7-BCAF-80053C77B42D}">
      <dgm:prSet phldrT="[Texte]" custT="1"/>
      <dgm:spPr/>
      <dgm:t>
        <a:bodyPr/>
        <a:lstStyle/>
        <a:p>
          <a:pPr marL="357188" lvl="1" indent="-1778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fr-FR" sz="1800" b="0" kern="1200" dirty="0"/>
            <a:t>maintien de </a:t>
          </a:r>
          <a:r>
            <a:rPr lang="fr-FR" sz="1800" b="1" kern="1200" dirty="0"/>
            <a:t>90% du traitement  de référence </a:t>
          </a:r>
          <a:r>
            <a:rPr lang="fr-FR" sz="1800" b="0" kern="1200" dirty="0"/>
            <a:t>net lors du passage à demi-traitement pour maladie et pour une durée maximale de 3 ans</a:t>
          </a:r>
        </a:p>
      </dgm:t>
    </dgm:pt>
    <dgm:pt modelId="{F0D3A76C-A701-41A5-932F-A5E192BE7DE0}" type="parTrans" cxnId="{2E664FA8-6EAA-4997-AD8A-D0ACBDD8DE5D}">
      <dgm:prSet/>
      <dgm:spPr/>
      <dgm:t>
        <a:bodyPr/>
        <a:lstStyle/>
        <a:p>
          <a:endParaRPr lang="fr-FR"/>
        </a:p>
      </dgm:t>
    </dgm:pt>
    <dgm:pt modelId="{A3066F16-D161-4201-BC6C-C626F86EE7DA}" type="sibTrans" cxnId="{2E664FA8-6EAA-4997-AD8A-D0ACBDD8DE5D}">
      <dgm:prSet/>
      <dgm:spPr/>
      <dgm:t>
        <a:bodyPr/>
        <a:lstStyle/>
        <a:p>
          <a:endParaRPr lang="fr-FR"/>
        </a:p>
      </dgm:t>
    </dgm:pt>
    <dgm:pt modelId="{90278B4F-A0E5-4623-8BFC-0E04EEFDAC20}">
      <dgm:prSet phldrT="[Texte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dirty="0">
              <a:solidFill>
                <a:srgbClr val="002060"/>
              </a:solidFill>
            </a:rPr>
            <a:t>Invalidité</a:t>
          </a:r>
          <a:endParaRPr lang="fr-FR" dirty="0">
            <a:solidFill>
              <a:srgbClr val="002060"/>
            </a:solidFill>
          </a:endParaRPr>
        </a:p>
      </dgm:t>
    </dgm:pt>
    <dgm:pt modelId="{A99738E2-9A1E-452E-9708-78C676FC91B8}" type="parTrans" cxnId="{B5831EB2-202A-46D4-A0B9-3691C33CADF9}">
      <dgm:prSet/>
      <dgm:spPr/>
      <dgm:t>
        <a:bodyPr/>
        <a:lstStyle/>
        <a:p>
          <a:endParaRPr lang="fr-FR"/>
        </a:p>
      </dgm:t>
    </dgm:pt>
    <dgm:pt modelId="{BB5D8EB8-1A77-43DE-B7DB-4F905E679041}" type="sibTrans" cxnId="{B5831EB2-202A-46D4-A0B9-3691C33CADF9}">
      <dgm:prSet/>
      <dgm:spPr/>
      <dgm:t>
        <a:bodyPr/>
        <a:lstStyle/>
        <a:p>
          <a:endParaRPr lang="fr-FR"/>
        </a:p>
      </dgm:t>
    </dgm:pt>
    <dgm:pt modelId="{EAB40F58-CD2D-457E-A8DA-1CA968A159D3}">
      <dgm:prSet phldrT="[Texte]" custT="1"/>
      <dgm:spPr/>
      <dgm:t>
        <a:bodyPr/>
        <a:lstStyle/>
        <a:p>
          <a:r>
            <a:rPr lang="fr-FR" sz="1800" dirty="0"/>
            <a:t>maintien de </a:t>
          </a:r>
          <a:r>
            <a:rPr lang="fr-FR" sz="1800" b="1" dirty="0"/>
            <a:t>90%* du traitement de référence </a:t>
          </a:r>
          <a:r>
            <a:rPr lang="fr-FR" sz="1800" dirty="0"/>
            <a:t>net pendant la période allant de la reconnaissance d’invalidité par la CNRACL jusqu’à l’âge légal de départ à la retraite en vigueur au moment de la souscription du contrat</a:t>
          </a:r>
        </a:p>
      </dgm:t>
    </dgm:pt>
    <dgm:pt modelId="{8E64A947-B1EB-4828-BC15-CAB6CC18545A}" type="parTrans" cxnId="{27E161F4-4AAC-43B1-A054-62CA71F0826F}">
      <dgm:prSet/>
      <dgm:spPr/>
      <dgm:t>
        <a:bodyPr/>
        <a:lstStyle/>
        <a:p>
          <a:endParaRPr lang="fr-FR"/>
        </a:p>
      </dgm:t>
    </dgm:pt>
    <dgm:pt modelId="{7B344549-184C-4A2E-BE4F-6626AAE8ED57}" type="sibTrans" cxnId="{27E161F4-4AAC-43B1-A054-62CA71F0826F}">
      <dgm:prSet/>
      <dgm:spPr/>
      <dgm:t>
        <a:bodyPr/>
        <a:lstStyle/>
        <a:p>
          <a:endParaRPr lang="fr-FR"/>
        </a:p>
      </dgm:t>
    </dgm:pt>
    <dgm:pt modelId="{227C6600-57BE-4D80-BD15-E9EA7E5D019E}">
      <dgm:prSet custT="1"/>
      <dgm:spPr/>
      <dgm:t>
        <a:bodyPr/>
        <a:lstStyle/>
        <a:p>
          <a:pPr marL="342900" lvl="2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fr-FR" sz="1800" b="0" kern="1200" dirty="0">
              <a:latin typeface="Calibri" panose="020F0502020204030204" pitchFamily="34" charset="0"/>
            </a:rPr>
            <a:t>Le </a:t>
          </a:r>
          <a:r>
            <a:rPr lang="fr-FR" sz="1800" b="1" kern="1200" dirty="0"/>
            <a:t>régime indemnitaire est garanti </a:t>
          </a:r>
          <a:r>
            <a:rPr lang="fr-FR" sz="1800" b="0" kern="1200" dirty="0"/>
            <a:t>à hauteur de 40%, indépendamment des prestations versées par l’employeur et/ou le régime obligatoire.</a:t>
          </a:r>
        </a:p>
      </dgm:t>
    </dgm:pt>
    <dgm:pt modelId="{D6B731A0-176B-4974-8C4D-6970BBF7D5B7}" type="parTrans" cxnId="{AF610D5E-A55A-4A98-9A8A-94078038D5B3}">
      <dgm:prSet/>
      <dgm:spPr/>
      <dgm:t>
        <a:bodyPr/>
        <a:lstStyle/>
        <a:p>
          <a:endParaRPr lang="fr-FR"/>
        </a:p>
      </dgm:t>
    </dgm:pt>
    <dgm:pt modelId="{E5D79092-8FD3-495E-A29D-226E8CBF60DA}" type="sibTrans" cxnId="{AF610D5E-A55A-4A98-9A8A-94078038D5B3}">
      <dgm:prSet/>
      <dgm:spPr/>
      <dgm:t>
        <a:bodyPr/>
        <a:lstStyle/>
        <a:p>
          <a:endParaRPr lang="fr-FR"/>
        </a:p>
      </dgm:t>
    </dgm:pt>
    <dgm:pt modelId="{BBE6A334-1558-4DC4-B3F1-849DF3012858}">
      <dgm:prSet custT="1"/>
      <dgm:spPr/>
      <dgm:t>
        <a:bodyPr/>
        <a:lstStyle/>
        <a:p>
          <a:pPr marL="357188" lvl="1" indent="-1778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Avec  le maintien du RI en cas de CLM/CLD  à hauteur de 40%</a:t>
          </a:r>
        </a:p>
      </dgm:t>
    </dgm:pt>
    <dgm:pt modelId="{5D466A9E-6E5E-4B2A-9AFC-ED604012A24B}" type="parTrans" cxnId="{8F41DC04-682E-4788-9E90-2A3F01A94A49}">
      <dgm:prSet/>
      <dgm:spPr/>
      <dgm:t>
        <a:bodyPr/>
        <a:lstStyle/>
        <a:p>
          <a:endParaRPr lang="fr-FR"/>
        </a:p>
      </dgm:t>
    </dgm:pt>
    <dgm:pt modelId="{C83A263E-0FB0-4358-8D8F-7E842725EAFC}" type="sibTrans" cxnId="{8F41DC04-682E-4788-9E90-2A3F01A94A49}">
      <dgm:prSet/>
      <dgm:spPr/>
      <dgm:t>
        <a:bodyPr/>
        <a:lstStyle/>
        <a:p>
          <a:endParaRPr lang="fr-FR"/>
        </a:p>
      </dgm:t>
    </dgm:pt>
    <dgm:pt modelId="{77CCD136-F413-463C-B853-54C93BDF1034}">
      <dgm:prSet phldrT="[Texte]" custT="1"/>
      <dgm:spPr/>
      <dgm:t>
        <a:bodyPr/>
        <a:lstStyle/>
        <a:p>
          <a:pPr>
            <a:buFontTx/>
            <a:buNone/>
          </a:pPr>
          <a:r>
            <a:rPr lang="fr-FR" sz="1800" dirty="0"/>
            <a:t>* Si invalidité de 50% ; en deçà, il y a proratisation</a:t>
          </a:r>
        </a:p>
      </dgm:t>
    </dgm:pt>
    <dgm:pt modelId="{32D716D1-6CB4-4A84-B48F-5D507FC3FEC3}" type="parTrans" cxnId="{29E33C90-1EA9-4136-8186-ECE390F2E38E}">
      <dgm:prSet/>
      <dgm:spPr/>
      <dgm:t>
        <a:bodyPr/>
        <a:lstStyle/>
        <a:p>
          <a:endParaRPr lang="fr-FR"/>
        </a:p>
      </dgm:t>
    </dgm:pt>
    <dgm:pt modelId="{C523760C-A411-4B55-BF2B-54A57CE331EB}" type="sibTrans" cxnId="{29E33C90-1EA9-4136-8186-ECE390F2E38E}">
      <dgm:prSet/>
      <dgm:spPr/>
      <dgm:t>
        <a:bodyPr/>
        <a:lstStyle/>
        <a:p>
          <a:endParaRPr lang="fr-FR"/>
        </a:p>
      </dgm:t>
    </dgm:pt>
    <dgm:pt modelId="{40CBD7E3-51A1-4C77-8E02-0A0E34F2C256}" type="pres">
      <dgm:prSet presAssocID="{EC46E1F6-475D-4165-8B1E-0C8BE0D19736}" presName="Name0" presStyleCnt="0">
        <dgm:presLayoutVars>
          <dgm:dir/>
          <dgm:animLvl val="lvl"/>
          <dgm:resizeHandles val="exact"/>
        </dgm:presLayoutVars>
      </dgm:prSet>
      <dgm:spPr/>
    </dgm:pt>
    <dgm:pt modelId="{ADF53EC3-4B45-43F2-BDBA-B0CE1F4F82BE}" type="pres">
      <dgm:prSet presAssocID="{0A082CF3-9B85-4FA3-820D-CE573E26CC1C}" presName="linNode" presStyleCnt="0"/>
      <dgm:spPr/>
    </dgm:pt>
    <dgm:pt modelId="{CC64846A-DB8F-442C-8077-35DF12CE2D57}" type="pres">
      <dgm:prSet presAssocID="{0A082CF3-9B85-4FA3-820D-CE573E26CC1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589A967-99C6-4BAD-9BD4-636DE2C4FC96}" type="pres">
      <dgm:prSet presAssocID="{0A082CF3-9B85-4FA3-820D-CE573E26CC1C}" presName="descendantText" presStyleLbl="alignAccFollowNode1" presStyleIdx="0" presStyleCnt="2" custScaleY="189721" custLinFactNeighborX="-1170" custLinFactNeighborY="3582">
        <dgm:presLayoutVars>
          <dgm:bulletEnabled val="1"/>
        </dgm:presLayoutVars>
      </dgm:prSet>
      <dgm:spPr/>
    </dgm:pt>
    <dgm:pt modelId="{19C92F7F-2C4C-4BBB-9631-17A973901697}" type="pres">
      <dgm:prSet presAssocID="{F319122F-F427-4350-8EA7-CEC580018FA7}" presName="sp" presStyleCnt="0"/>
      <dgm:spPr/>
    </dgm:pt>
    <dgm:pt modelId="{560B5793-E601-4C4C-8A44-173F287B853E}" type="pres">
      <dgm:prSet presAssocID="{90278B4F-A0E5-4623-8BFC-0E04EEFDAC20}" presName="linNode" presStyleCnt="0"/>
      <dgm:spPr/>
    </dgm:pt>
    <dgm:pt modelId="{A707FAEB-A860-4A56-ADCF-3BEEB4DFA717}" type="pres">
      <dgm:prSet presAssocID="{90278B4F-A0E5-4623-8BFC-0E04EEFDAC2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7966D71-B8BC-4DEC-A181-B80ABFC46FEB}" type="pres">
      <dgm:prSet presAssocID="{90278B4F-A0E5-4623-8BFC-0E04EEFDAC20}" presName="descendantText" presStyleLbl="alignAccFollowNode1" presStyleIdx="1" presStyleCnt="2" custScaleY="120607">
        <dgm:presLayoutVars>
          <dgm:bulletEnabled val="1"/>
        </dgm:presLayoutVars>
      </dgm:prSet>
      <dgm:spPr/>
    </dgm:pt>
  </dgm:ptLst>
  <dgm:cxnLst>
    <dgm:cxn modelId="{8F41DC04-682E-4788-9E90-2A3F01A94A49}" srcId="{17973CA0-2F59-48A7-BCAF-80053C77B42D}" destId="{BBE6A334-1558-4DC4-B3F1-849DF3012858}" srcOrd="1" destOrd="0" parTransId="{5D466A9E-6E5E-4B2A-9AFC-ED604012A24B}" sibTransId="{C83A263E-0FB0-4358-8D8F-7E842725EAFC}"/>
    <dgm:cxn modelId="{69D09232-9660-4E50-A891-EDF1A647F313}" type="presOf" srcId="{EC46E1F6-475D-4165-8B1E-0C8BE0D19736}" destId="{40CBD7E3-51A1-4C77-8E02-0A0E34F2C256}" srcOrd="0" destOrd="0" presId="urn:microsoft.com/office/officeart/2005/8/layout/vList5"/>
    <dgm:cxn modelId="{447C9F35-D86B-4FDD-AAE6-6C9859D5265F}" type="presOf" srcId="{227C6600-57BE-4D80-BD15-E9EA7E5D019E}" destId="{E589A967-99C6-4BAD-9BD4-636DE2C4FC96}" srcOrd="0" destOrd="1" presId="urn:microsoft.com/office/officeart/2005/8/layout/vList5"/>
    <dgm:cxn modelId="{AF610D5E-A55A-4A98-9A8A-94078038D5B3}" srcId="{17973CA0-2F59-48A7-BCAF-80053C77B42D}" destId="{227C6600-57BE-4D80-BD15-E9EA7E5D019E}" srcOrd="0" destOrd="0" parTransId="{D6B731A0-176B-4974-8C4D-6970BBF7D5B7}" sibTransId="{E5D79092-8FD3-495E-A29D-226E8CBF60DA}"/>
    <dgm:cxn modelId="{A37F8761-1E29-4B4B-914F-F2BB68F35733}" type="presOf" srcId="{BBE6A334-1558-4DC4-B3F1-849DF3012858}" destId="{E589A967-99C6-4BAD-9BD4-636DE2C4FC96}" srcOrd="0" destOrd="2" presId="urn:microsoft.com/office/officeart/2005/8/layout/vList5"/>
    <dgm:cxn modelId="{29E33C90-1EA9-4136-8186-ECE390F2E38E}" srcId="{90278B4F-A0E5-4623-8BFC-0E04EEFDAC20}" destId="{77CCD136-F413-463C-B853-54C93BDF1034}" srcOrd="1" destOrd="0" parTransId="{32D716D1-6CB4-4A84-B48F-5D507FC3FEC3}" sibTransId="{C523760C-A411-4B55-BF2B-54A57CE331EB}"/>
    <dgm:cxn modelId="{73739D99-7DF3-4ED7-88F6-D7880BF60978}" type="presOf" srcId="{77CCD136-F413-463C-B853-54C93BDF1034}" destId="{97966D71-B8BC-4DEC-A181-B80ABFC46FEB}" srcOrd="0" destOrd="1" presId="urn:microsoft.com/office/officeart/2005/8/layout/vList5"/>
    <dgm:cxn modelId="{2E664FA8-6EAA-4997-AD8A-D0ACBDD8DE5D}" srcId="{0A082CF3-9B85-4FA3-820D-CE573E26CC1C}" destId="{17973CA0-2F59-48A7-BCAF-80053C77B42D}" srcOrd="0" destOrd="0" parTransId="{F0D3A76C-A701-41A5-932F-A5E192BE7DE0}" sibTransId="{A3066F16-D161-4201-BC6C-C626F86EE7DA}"/>
    <dgm:cxn modelId="{B5831EB2-202A-46D4-A0B9-3691C33CADF9}" srcId="{EC46E1F6-475D-4165-8B1E-0C8BE0D19736}" destId="{90278B4F-A0E5-4623-8BFC-0E04EEFDAC20}" srcOrd="1" destOrd="0" parTransId="{A99738E2-9A1E-452E-9708-78C676FC91B8}" sibTransId="{BB5D8EB8-1A77-43DE-B7DB-4F905E679041}"/>
    <dgm:cxn modelId="{E4A4DFB3-6B90-4BB3-B617-0B1EB374DDD3}" srcId="{EC46E1F6-475D-4165-8B1E-0C8BE0D19736}" destId="{0A082CF3-9B85-4FA3-820D-CE573E26CC1C}" srcOrd="0" destOrd="0" parTransId="{9FBF570E-2538-4DE3-91D3-15DFAA16E8FB}" sibTransId="{F319122F-F427-4350-8EA7-CEC580018FA7}"/>
    <dgm:cxn modelId="{299FA7D2-CC29-42E1-ADE8-4AE2590B0DCF}" type="presOf" srcId="{17973CA0-2F59-48A7-BCAF-80053C77B42D}" destId="{E589A967-99C6-4BAD-9BD4-636DE2C4FC96}" srcOrd="0" destOrd="0" presId="urn:microsoft.com/office/officeart/2005/8/layout/vList5"/>
    <dgm:cxn modelId="{5E7BD2D6-E55D-4188-9A52-DA1A10111C50}" type="presOf" srcId="{0A082CF3-9B85-4FA3-820D-CE573E26CC1C}" destId="{CC64846A-DB8F-442C-8077-35DF12CE2D57}" srcOrd="0" destOrd="0" presId="urn:microsoft.com/office/officeart/2005/8/layout/vList5"/>
    <dgm:cxn modelId="{AA6022DE-32DE-441E-9ABB-1537557916D5}" type="presOf" srcId="{90278B4F-A0E5-4623-8BFC-0E04EEFDAC20}" destId="{A707FAEB-A860-4A56-ADCF-3BEEB4DFA717}" srcOrd="0" destOrd="0" presId="urn:microsoft.com/office/officeart/2005/8/layout/vList5"/>
    <dgm:cxn modelId="{64164CE8-2A87-41E4-8583-BACF1405B424}" type="presOf" srcId="{EAB40F58-CD2D-457E-A8DA-1CA968A159D3}" destId="{97966D71-B8BC-4DEC-A181-B80ABFC46FEB}" srcOrd="0" destOrd="0" presId="urn:microsoft.com/office/officeart/2005/8/layout/vList5"/>
    <dgm:cxn modelId="{27E161F4-4AAC-43B1-A054-62CA71F0826F}" srcId="{90278B4F-A0E5-4623-8BFC-0E04EEFDAC20}" destId="{EAB40F58-CD2D-457E-A8DA-1CA968A159D3}" srcOrd="0" destOrd="0" parTransId="{8E64A947-B1EB-4828-BC15-CAB6CC18545A}" sibTransId="{7B344549-184C-4A2E-BE4F-6626AAE8ED57}"/>
    <dgm:cxn modelId="{91D1AF12-9602-425C-870A-79A895A3A09D}" type="presParOf" srcId="{40CBD7E3-51A1-4C77-8E02-0A0E34F2C256}" destId="{ADF53EC3-4B45-43F2-BDBA-B0CE1F4F82BE}" srcOrd="0" destOrd="0" presId="urn:microsoft.com/office/officeart/2005/8/layout/vList5"/>
    <dgm:cxn modelId="{E5372D67-5066-434B-8532-77C97B9CD61A}" type="presParOf" srcId="{ADF53EC3-4B45-43F2-BDBA-B0CE1F4F82BE}" destId="{CC64846A-DB8F-442C-8077-35DF12CE2D57}" srcOrd="0" destOrd="0" presId="urn:microsoft.com/office/officeart/2005/8/layout/vList5"/>
    <dgm:cxn modelId="{D69A2C0C-B755-418F-B0BA-BA461A85552E}" type="presParOf" srcId="{ADF53EC3-4B45-43F2-BDBA-B0CE1F4F82BE}" destId="{E589A967-99C6-4BAD-9BD4-636DE2C4FC96}" srcOrd="1" destOrd="0" presId="urn:microsoft.com/office/officeart/2005/8/layout/vList5"/>
    <dgm:cxn modelId="{42A2746A-54E5-44AC-918C-4461DF3FA2E4}" type="presParOf" srcId="{40CBD7E3-51A1-4C77-8E02-0A0E34F2C256}" destId="{19C92F7F-2C4C-4BBB-9631-17A973901697}" srcOrd="1" destOrd="0" presId="urn:microsoft.com/office/officeart/2005/8/layout/vList5"/>
    <dgm:cxn modelId="{0F0AE4B1-E5FF-4A8F-B6F0-BE666C818BD6}" type="presParOf" srcId="{40CBD7E3-51A1-4C77-8E02-0A0E34F2C256}" destId="{560B5793-E601-4C4C-8A44-173F287B853E}" srcOrd="2" destOrd="0" presId="urn:microsoft.com/office/officeart/2005/8/layout/vList5"/>
    <dgm:cxn modelId="{FE8D337D-5A01-4735-93CA-FC6191B115E2}" type="presParOf" srcId="{560B5793-E601-4C4C-8A44-173F287B853E}" destId="{A707FAEB-A860-4A56-ADCF-3BEEB4DFA717}" srcOrd="0" destOrd="0" presId="urn:microsoft.com/office/officeart/2005/8/layout/vList5"/>
    <dgm:cxn modelId="{9706D8DE-91F6-4FA0-B091-F681F63E8FCB}" type="presParOf" srcId="{560B5793-E601-4C4C-8A44-173F287B853E}" destId="{97966D71-B8BC-4DEC-A181-B80ABFC46F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C0ACEE-3E74-4A32-9886-D1550A5445D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82B8CD4-CFAA-4A61-B564-E6B157A4CBDA}">
      <dgm:prSet phldrT="[Texte]" custT="1"/>
      <dgm:spPr/>
      <dgm:t>
        <a:bodyPr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Taux d’indemnisation à 95% en incapacité de travail</a:t>
          </a:r>
        </a:p>
      </dgm:t>
    </dgm:pt>
    <dgm:pt modelId="{347DF7BC-9D21-4E85-9A18-EF16BF2CE2F1}" type="parTrans" cxnId="{6175EEFD-B9E3-468B-BAD7-F04FCCECEF52}">
      <dgm:prSet/>
      <dgm:spPr/>
      <dgm:t>
        <a:bodyPr/>
        <a:lstStyle/>
        <a:p>
          <a:endParaRPr lang="fr-FR"/>
        </a:p>
      </dgm:t>
    </dgm:pt>
    <dgm:pt modelId="{996F5A77-FF7F-4116-9B61-A9C52C0E39F8}" type="sibTrans" cxnId="{6175EEFD-B9E3-468B-BAD7-F04FCCECEF52}">
      <dgm:prSet/>
      <dgm:spPr/>
      <dgm:t>
        <a:bodyPr/>
        <a:lstStyle/>
        <a:p>
          <a:endParaRPr lang="fr-FR"/>
        </a:p>
      </dgm:t>
    </dgm:pt>
    <dgm:pt modelId="{6AAEA714-5E8F-427B-8475-22596195D08F}">
      <dgm:prSet phldrT="[Texte]" custT="1"/>
      <dgm:spPr/>
      <dgm:t>
        <a:bodyPr/>
        <a:lstStyle/>
        <a:p>
          <a:r>
            <a:rPr lang="fr-FR" sz="24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Perte de retraite</a:t>
          </a:r>
        </a:p>
        <a:p>
          <a:r>
            <a:rPr lang="fr-FR" sz="24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(en capital) </a:t>
          </a:r>
        </a:p>
      </dgm:t>
    </dgm:pt>
    <dgm:pt modelId="{BD0E5B53-6552-4653-8BB7-FF787CF68B27}" type="parTrans" cxnId="{2B15E070-CF3F-465E-85F7-85C67B4CB1FF}">
      <dgm:prSet/>
      <dgm:spPr/>
      <dgm:t>
        <a:bodyPr/>
        <a:lstStyle/>
        <a:p>
          <a:endParaRPr lang="fr-FR"/>
        </a:p>
      </dgm:t>
    </dgm:pt>
    <dgm:pt modelId="{25A9BD62-4F71-406F-B7AE-D0B5582959EE}" type="sibTrans" cxnId="{2B15E070-CF3F-465E-85F7-85C67B4CB1FF}">
      <dgm:prSet/>
      <dgm:spPr/>
      <dgm:t>
        <a:bodyPr/>
        <a:lstStyle/>
        <a:p>
          <a:endParaRPr lang="fr-FR"/>
        </a:p>
      </dgm:t>
    </dgm:pt>
    <dgm:pt modelId="{634727D6-0DD4-4332-86BB-DA1EC75CF3C7}">
      <dgm:prSet phldrT="[Texte]" custT="1"/>
      <dgm:spPr/>
      <dgm:t>
        <a:bodyPr/>
        <a:lstStyle/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200" kern="1200" dirty="0">
              <a:solidFill>
                <a:prstClr val="black"/>
              </a:solidFill>
              <a:latin typeface="Calibri" panose="020F0502020204030204" pitchFamily="34" charset="0"/>
            </a:rPr>
            <a:t>1 714€ par année d’invalidité entre la date de reconnaissance de l’invalidité et le 62</a:t>
          </a:r>
          <a:r>
            <a:rPr lang="fr-FR" sz="2200" kern="1200" baseline="30000" dirty="0">
              <a:solidFill>
                <a:prstClr val="black"/>
              </a:solidFill>
              <a:latin typeface="Calibri" panose="020F0502020204030204" pitchFamily="34" charset="0"/>
            </a:rPr>
            <a:t>ème</a:t>
          </a:r>
          <a:r>
            <a:rPr lang="fr-FR" sz="2200" kern="1200" dirty="0">
              <a:solidFill>
                <a:prstClr val="black"/>
              </a:solidFill>
              <a:latin typeface="Calibri" panose="020F0502020204030204" pitchFamily="34" charset="0"/>
            </a:rPr>
            <a:t> anniversaire de l’agent</a:t>
          </a:r>
          <a:endParaRPr lang="fr-FR" sz="2200" kern="1200" dirty="0">
            <a:solidFill>
              <a:srgbClr val="29347B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9649859C-A6A2-46BC-A064-AD0011448FEE}" type="parTrans" cxnId="{88F6E3BE-BBF4-4589-BC16-B7FC8EFC5F18}">
      <dgm:prSet/>
      <dgm:spPr/>
      <dgm:t>
        <a:bodyPr/>
        <a:lstStyle/>
        <a:p>
          <a:endParaRPr lang="fr-FR"/>
        </a:p>
      </dgm:t>
    </dgm:pt>
    <dgm:pt modelId="{A4E69905-EF74-433C-BB1F-A08260BA2848}" type="sibTrans" cxnId="{88F6E3BE-BBF4-4589-BC16-B7FC8EFC5F18}">
      <dgm:prSet/>
      <dgm:spPr/>
      <dgm:t>
        <a:bodyPr/>
        <a:lstStyle/>
        <a:p>
          <a:endParaRPr lang="fr-FR"/>
        </a:p>
      </dgm:t>
    </dgm:pt>
    <dgm:pt modelId="{9BCFEC51-2437-42A7-AB69-FFFC91111850}">
      <dgm:prSet phldrT="[Texte]" custT="1"/>
      <dgm:spPr/>
      <dgm:t>
        <a:bodyPr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rgbClr val="002060"/>
              </a:solidFill>
            </a:rPr>
            <a:t>Capital décès/PTIA </a:t>
          </a:r>
          <a:endParaRPr lang="fr-FR" sz="22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5A4BF4BF-E8A3-40A7-BA5B-36FB2E6D3F9D}" type="parTrans" cxnId="{CCA8C634-981E-4DC0-A292-2D5BCDD9F74E}">
      <dgm:prSet/>
      <dgm:spPr/>
      <dgm:t>
        <a:bodyPr/>
        <a:lstStyle/>
        <a:p>
          <a:endParaRPr lang="fr-FR"/>
        </a:p>
      </dgm:t>
    </dgm:pt>
    <dgm:pt modelId="{93616399-A96A-4C87-9D29-6E628995E0BC}" type="sibTrans" cxnId="{CCA8C634-981E-4DC0-A292-2D5BCDD9F74E}">
      <dgm:prSet/>
      <dgm:spPr/>
      <dgm:t>
        <a:bodyPr/>
        <a:lstStyle/>
        <a:p>
          <a:endParaRPr lang="fr-FR"/>
        </a:p>
      </dgm:t>
    </dgm:pt>
    <dgm:pt modelId="{9758C081-BCCF-4F71-97D1-2DD6DDEC7131}">
      <dgm:prSet phldrT="[Texte]" custT="1"/>
      <dgm:spPr/>
      <dgm:t>
        <a:bodyPr/>
        <a:lstStyle/>
        <a:p>
          <a:pPr marL="0" indent="0" algn="l">
            <a:buClr>
              <a:srgbClr val="C00000"/>
            </a:buClr>
            <a:buFont typeface="Wingdings 3" panose="05040102010807070707" pitchFamily="18" charset="2"/>
            <a:buNone/>
          </a:pPr>
          <a:r>
            <a:rPr lang="fr-FR" sz="2200" dirty="0">
              <a:solidFill>
                <a:prstClr val="black"/>
              </a:solidFill>
              <a:latin typeface="Calibri" panose="020F0502020204030204" pitchFamily="34" charset="0"/>
            </a:rPr>
            <a:t>Base : le traitement de référence net lors du passage à demi-traitement pour maladie et pour une durée maximale de 3 ans</a:t>
          </a:r>
          <a:endParaRPr lang="fr-FR" sz="2200" dirty="0"/>
        </a:p>
      </dgm:t>
    </dgm:pt>
    <dgm:pt modelId="{948785A2-0D2B-43BE-A5DE-34CA94500F12}" type="parTrans" cxnId="{AC865067-6392-4F31-83D8-16F011A84F69}">
      <dgm:prSet/>
      <dgm:spPr/>
      <dgm:t>
        <a:bodyPr/>
        <a:lstStyle/>
        <a:p>
          <a:endParaRPr lang="fr-FR"/>
        </a:p>
      </dgm:t>
    </dgm:pt>
    <dgm:pt modelId="{A7205C2E-54F7-4320-8210-546741D03D18}" type="sibTrans" cxnId="{AC865067-6392-4F31-83D8-16F011A84F69}">
      <dgm:prSet/>
      <dgm:spPr/>
      <dgm:t>
        <a:bodyPr/>
        <a:lstStyle/>
        <a:p>
          <a:endParaRPr lang="fr-FR"/>
        </a:p>
      </dgm:t>
    </dgm:pt>
    <dgm:pt modelId="{E27002DF-6DBE-493B-AB86-F327C2939D62}">
      <dgm:prSet phldrT="[Texte]" custT="1"/>
      <dgm:spPr/>
      <dgm:t>
        <a:bodyPr/>
        <a:lstStyle/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2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rPr>
            <a:t>Versement d’un complément de retraite sous forme de capital </a:t>
          </a:r>
        </a:p>
      </dgm:t>
    </dgm:pt>
    <dgm:pt modelId="{699CB0EB-2AEE-4C5D-BA26-C67007B341FF}" type="parTrans" cxnId="{E8A53E0B-3D43-49C1-A5CA-9D1E588A79B9}">
      <dgm:prSet/>
      <dgm:spPr/>
      <dgm:t>
        <a:bodyPr/>
        <a:lstStyle/>
        <a:p>
          <a:endParaRPr lang="fr-FR"/>
        </a:p>
      </dgm:t>
    </dgm:pt>
    <dgm:pt modelId="{ACB2BA04-1FAE-412D-9E9F-E1BCC50637B6}" type="sibTrans" cxnId="{E8A53E0B-3D43-49C1-A5CA-9D1E588A79B9}">
      <dgm:prSet/>
      <dgm:spPr/>
      <dgm:t>
        <a:bodyPr/>
        <a:lstStyle/>
        <a:p>
          <a:endParaRPr lang="fr-FR"/>
        </a:p>
      </dgm:t>
    </dgm:pt>
    <dgm:pt modelId="{D8F988AA-352F-417F-8579-48A0FFBCED1B}">
      <dgm:prSet phldrT="[Texte]" custT="1"/>
      <dgm:spPr/>
      <dgm:t>
        <a:bodyPr/>
        <a:lstStyle/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2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rPr>
            <a:t>versement d’un capital versé en cas de décès ou perte totale et irréversible d’autonomie de l’agent</a:t>
          </a:r>
        </a:p>
      </dgm:t>
    </dgm:pt>
    <dgm:pt modelId="{9F4165F4-DF8E-4740-BE13-EF988644A861}" type="parTrans" cxnId="{150D33A2-F0DD-4C06-BCA8-A311DDE47FEE}">
      <dgm:prSet/>
      <dgm:spPr/>
      <dgm:t>
        <a:bodyPr/>
        <a:lstStyle/>
        <a:p>
          <a:endParaRPr lang="fr-FR"/>
        </a:p>
      </dgm:t>
    </dgm:pt>
    <dgm:pt modelId="{9E80E276-F901-4C56-933D-7076868C437A}" type="sibTrans" cxnId="{150D33A2-F0DD-4C06-BCA8-A311DDE47FEE}">
      <dgm:prSet/>
      <dgm:spPr/>
      <dgm:t>
        <a:bodyPr/>
        <a:lstStyle/>
        <a:p>
          <a:endParaRPr lang="fr-FR"/>
        </a:p>
      </dgm:t>
    </dgm:pt>
    <dgm:pt modelId="{16099343-55BF-40A3-81C0-F4BDE851DD37}">
      <dgm:prSet/>
      <dgm:spPr/>
      <dgm:t>
        <a:bodyPr/>
        <a:lstStyle/>
        <a:p>
          <a:pPr marL="0" indent="0" algn="l">
            <a:buClr>
              <a:srgbClr val="C00000"/>
            </a:buClr>
            <a:buFont typeface="Arial" panose="020B0604020202020204" pitchFamily="34" charset="0"/>
            <a:buNone/>
          </a:pPr>
          <a:endParaRPr lang="fr-FR" b="1" dirty="0">
            <a:solidFill>
              <a:srgbClr val="0070C0"/>
            </a:solidFill>
          </a:endParaRPr>
        </a:p>
      </dgm:t>
    </dgm:pt>
    <dgm:pt modelId="{A61198FD-9D25-48C6-BDF5-E9582A3242C2}" type="parTrans" cxnId="{498B32F3-853E-46AC-9D62-A7C912645F47}">
      <dgm:prSet/>
      <dgm:spPr/>
      <dgm:t>
        <a:bodyPr/>
        <a:lstStyle/>
        <a:p>
          <a:endParaRPr lang="fr-FR"/>
        </a:p>
      </dgm:t>
    </dgm:pt>
    <dgm:pt modelId="{7C0DF78D-9DAD-4A5D-92DA-5DE307CED8BF}" type="sibTrans" cxnId="{498B32F3-853E-46AC-9D62-A7C912645F47}">
      <dgm:prSet/>
      <dgm:spPr/>
      <dgm:t>
        <a:bodyPr/>
        <a:lstStyle/>
        <a:p>
          <a:endParaRPr lang="fr-FR"/>
        </a:p>
      </dgm:t>
    </dgm:pt>
    <dgm:pt modelId="{3A4954D0-A3B0-436B-B295-50A6B616E169}">
      <dgm:prSet custT="1"/>
      <dgm:spPr/>
      <dgm:t>
        <a:bodyPr/>
        <a:lstStyle/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2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rPr>
            <a:t>100% de la rémunération annuelle majoré à 125% jusqu’à 18 ans ou 26  ans en cas d’études ou de handicap)</a:t>
          </a:r>
        </a:p>
      </dgm:t>
    </dgm:pt>
    <dgm:pt modelId="{1526162B-9ABE-465D-8F35-1D3077B974A5}" type="parTrans" cxnId="{A3C5CCE4-B459-4A5E-A19D-EE93E07F29FE}">
      <dgm:prSet/>
      <dgm:spPr/>
      <dgm:t>
        <a:bodyPr/>
        <a:lstStyle/>
        <a:p>
          <a:endParaRPr lang="fr-FR"/>
        </a:p>
      </dgm:t>
    </dgm:pt>
    <dgm:pt modelId="{4E906568-A5D8-4AE2-874B-5CF62ED42EBA}" type="sibTrans" cxnId="{A3C5CCE4-B459-4A5E-A19D-EE93E07F29FE}">
      <dgm:prSet/>
      <dgm:spPr/>
      <dgm:t>
        <a:bodyPr/>
        <a:lstStyle/>
        <a:p>
          <a:endParaRPr lang="fr-FR"/>
        </a:p>
      </dgm:t>
    </dgm:pt>
    <dgm:pt modelId="{985CC30E-FF96-48B6-B482-408DC18F982E}">
      <dgm:prSet phldrT="[Texte]" custT="1"/>
      <dgm:spPr/>
      <dgm:t>
        <a:bodyPr/>
        <a:lstStyle/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Char char="•"/>
            <a:tabLst/>
            <a:defRPr/>
          </a:pPr>
          <a:endParaRPr lang="fr-FR" sz="2200" kern="1200" dirty="0">
            <a:solidFill>
              <a:prstClr val="black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3B4CC6E8-C69C-4791-877B-45EB039CB730}" type="parTrans" cxnId="{C1AC66BE-DF0B-478B-82D5-A6F7504DE814}">
      <dgm:prSet/>
      <dgm:spPr/>
      <dgm:t>
        <a:bodyPr/>
        <a:lstStyle/>
        <a:p>
          <a:endParaRPr lang="fr-FR"/>
        </a:p>
      </dgm:t>
    </dgm:pt>
    <dgm:pt modelId="{5F321EFE-C7A0-4116-B640-B5ECB1AC5ADE}" type="sibTrans" cxnId="{C1AC66BE-DF0B-478B-82D5-A6F7504DE814}">
      <dgm:prSet/>
      <dgm:spPr/>
      <dgm:t>
        <a:bodyPr/>
        <a:lstStyle/>
        <a:p>
          <a:endParaRPr lang="fr-FR"/>
        </a:p>
      </dgm:t>
    </dgm:pt>
    <dgm:pt modelId="{A5866B3E-763D-46F0-9F5E-AED57591A31F}" type="pres">
      <dgm:prSet presAssocID="{A4C0ACEE-3E74-4A32-9886-D1550A5445D6}" presName="Name0" presStyleCnt="0">
        <dgm:presLayoutVars>
          <dgm:dir/>
          <dgm:animLvl val="lvl"/>
          <dgm:resizeHandles val="exact"/>
        </dgm:presLayoutVars>
      </dgm:prSet>
      <dgm:spPr/>
    </dgm:pt>
    <dgm:pt modelId="{56DA74C6-D350-41AB-8506-6ADD3DED7740}" type="pres">
      <dgm:prSet presAssocID="{D82B8CD4-CFAA-4A61-B564-E6B157A4CBDA}" presName="composite" presStyleCnt="0"/>
      <dgm:spPr/>
    </dgm:pt>
    <dgm:pt modelId="{754614AA-DD83-4A62-98EA-D76E23626403}" type="pres">
      <dgm:prSet presAssocID="{D82B8CD4-CFAA-4A61-B564-E6B157A4CBDA}" presName="parTx" presStyleLbl="alignNode1" presStyleIdx="0" presStyleCnt="3" custScaleX="96846" custScaleY="138459" custLinFactNeighborX="589" custLinFactNeighborY="-81990">
        <dgm:presLayoutVars>
          <dgm:chMax val="0"/>
          <dgm:chPref val="0"/>
          <dgm:bulletEnabled val="1"/>
        </dgm:presLayoutVars>
      </dgm:prSet>
      <dgm:spPr/>
    </dgm:pt>
    <dgm:pt modelId="{1350EA70-609E-4C69-8BB1-48496C04998B}" type="pres">
      <dgm:prSet presAssocID="{D82B8CD4-CFAA-4A61-B564-E6B157A4CBDA}" presName="desTx" presStyleLbl="alignAccFollowNode1" presStyleIdx="0" presStyleCnt="3" custScaleY="94487" custLinFactNeighborX="589" custLinFactNeighborY="-3814">
        <dgm:presLayoutVars>
          <dgm:bulletEnabled val="1"/>
        </dgm:presLayoutVars>
      </dgm:prSet>
      <dgm:spPr/>
    </dgm:pt>
    <dgm:pt modelId="{66A88A78-FBF4-4820-AD54-83CA9D0FBFC0}" type="pres">
      <dgm:prSet presAssocID="{996F5A77-FF7F-4116-9B61-A9C52C0E39F8}" presName="space" presStyleCnt="0"/>
      <dgm:spPr/>
    </dgm:pt>
    <dgm:pt modelId="{6EB2AD75-560B-4C94-A79B-71C76EEB41B6}" type="pres">
      <dgm:prSet presAssocID="{6AAEA714-5E8F-427B-8475-22596195D08F}" presName="composite" presStyleCnt="0"/>
      <dgm:spPr/>
    </dgm:pt>
    <dgm:pt modelId="{FD091C0F-9613-44FB-8BFD-C2DBEA776D09}" type="pres">
      <dgm:prSet presAssocID="{6AAEA714-5E8F-427B-8475-22596195D08F}" presName="parTx" presStyleLbl="alignNode1" presStyleIdx="1" presStyleCnt="3" custScaleY="117118" custLinFactNeighborY="-16801">
        <dgm:presLayoutVars>
          <dgm:chMax val="0"/>
          <dgm:chPref val="0"/>
          <dgm:bulletEnabled val="1"/>
        </dgm:presLayoutVars>
      </dgm:prSet>
      <dgm:spPr/>
    </dgm:pt>
    <dgm:pt modelId="{D48CEC8F-4EED-4BA1-A7FB-CCD4F4719BB5}" type="pres">
      <dgm:prSet presAssocID="{6AAEA714-5E8F-427B-8475-22596195D08F}" presName="desTx" presStyleLbl="alignAccFollowNode1" presStyleIdx="1" presStyleCnt="3" custLinFactNeighborX="401" custLinFactNeighborY="1813">
        <dgm:presLayoutVars>
          <dgm:bulletEnabled val="1"/>
        </dgm:presLayoutVars>
      </dgm:prSet>
      <dgm:spPr/>
    </dgm:pt>
    <dgm:pt modelId="{2223E1A2-AC76-445C-ACB9-D9EE42E142C0}" type="pres">
      <dgm:prSet presAssocID="{25A9BD62-4F71-406F-B7AE-D0B5582959EE}" presName="space" presStyleCnt="0"/>
      <dgm:spPr/>
    </dgm:pt>
    <dgm:pt modelId="{90BA36F9-A9EE-4D4A-AC42-7E055CF0E159}" type="pres">
      <dgm:prSet presAssocID="{9BCFEC51-2437-42A7-AB69-FFFC91111850}" presName="composite" presStyleCnt="0"/>
      <dgm:spPr/>
    </dgm:pt>
    <dgm:pt modelId="{09C56BE6-2B6F-4DC3-BA85-083F7181E431}" type="pres">
      <dgm:prSet presAssocID="{9BCFEC51-2437-42A7-AB69-FFFC91111850}" presName="parTx" presStyleLbl="alignNode1" presStyleIdx="2" presStyleCnt="3" custScaleY="118730" custLinFactNeighborX="-803" custLinFactNeighborY="-8858">
        <dgm:presLayoutVars>
          <dgm:chMax val="0"/>
          <dgm:chPref val="0"/>
          <dgm:bulletEnabled val="1"/>
        </dgm:presLayoutVars>
      </dgm:prSet>
      <dgm:spPr/>
    </dgm:pt>
    <dgm:pt modelId="{9420F3E0-310B-45E3-8D3F-0AAED4B7E224}" type="pres">
      <dgm:prSet presAssocID="{9BCFEC51-2437-42A7-AB69-FFFC91111850}" presName="desTx" presStyleLbl="alignAccFollowNode1" presStyleIdx="2" presStyleCnt="3" custLinFactNeighborX="-803" custLinFactNeighborY="424">
        <dgm:presLayoutVars>
          <dgm:bulletEnabled val="1"/>
        </dgm:presLayoutVars>
      </dgm:prSet>
      <dgm:spPr/>
    </dgm:pt>
  </dgm:ptLst>
  <dgm:cxnLst>
    <dgm:cxn modelId="{A7644C02-3D3C-4E95-AEAD-D694300DAA07}" type="presOf" srcId="{A4C0ACEE-3E74-4A32-9886-D1550A5445D6}" destId="{A5866B3E-763D-46F0-9F5E-AED57591A31F}" srcOrd="0" destOrd="0" presId="urn:microsoft.com/office/officeart/2005/8/layout/hList1"/>
    <dgm:cxn modelId="{E8EA2805-5A94-411C-BC92-5CB632D7C3BD}" type="presOf" srcId="{D8F988AA-352F-417F-8579-48A0FFBCED1B}" destId="{9420F3E0-310B-45E3-8D3F-0AAED4B7E224}" srcOrd="0" destOrd="0" presId="urn:microsoft.com/office/officeart/2005/8/layout/hList1"/>
    <dgm:cxn modelId="{87E0AF07-D434-431E-BB78-9B3141D6967A}" type="presOf" srcId="{634727D6-0DD4-4332-86BB-DA1EC75CF3C7}" destId="{D48CEC8F-4EED-4BA1-A7FB-CCD4F4719BB5}" srcOrd="0" destOrd="2" presId="urn:microsoft.com/office/officeart/2005/8/layout/hList1"/>
    <dgm:cxn modelId="{E8A53E0B-3D43-49C1-A5CA-9D1E588A79B9}" srcId="{6AAEA714-5E8F-427B-8475-22596195D08F}" destId="{E27002DF-6DBE-493B-AB86-F327C2939D62}" srcOrd="0" destOrd="0" parTransId="{699CB0EB-2AEE-4C5D-BA26-C67007B341FF}" sibTransId="{ACB2BA04-1FAE-412D-9E9F-E1BCC50637B6}"/>
    <dgm:cxn modelId="{D6EB4930-7844-48E4-91BA-B9F72BFBB370}" type="presOf" srcId="{9758C081-BCCF-4F71-97D1-2DD6DDEC7131}" destId="{1350EA70-609E-4C69-8BB1-48496C04998B}" srcOrd="0" destOrd="0" presId="urn:microsoft.com/office/officeart/2005/8/layout/hList1"/>
    <dgm:cxn modelId="{CCA8C634-981E-4DC0-A292-2D5BCDD9F74E}" srcId="{A4C0ACEE-3E74-4A32-9886-D1550A5445D6}" destId="{9BCFEC51-2437-42A7-AB69-FFFC91111850}" srcOrd="2" destOrd="0" parTransId="{5A4BF4BF-E8A3-40A7-BA5B-36FB2E6D3F9D}" sibTransId="{93616399-A96A-4C87-9D29-6E628995E0BC}"/>
    <dgm:cxn modelId="{05B24A5B-9265-4ECA-A021-8D58EFFFCBB0}" type="presOf" srcId="{6AAEA714-5E8F-427B-8475-22596195D08F}" destId="{FD091C0F-9613-44FB-8BFD-C2DBEA776D09}" srcOrd="0" destOrd="0" presId="urn:microsoft.com/office/officeart/2005/8/layout/hList1"/>
    <dgm:cxn modelId="{AC865067-6392-4F31-83D8-16F011A84F69}" srcId="{D82B8CD4-CFAA-4A61-B564-E6B157A4CBDA}" destId="{9758C081-BCCF-4F71-97D1-2DD6DDEC7131}" srcOrd="0" destOrd="0" parTransId="{948785A2-0D2B-43BE-A5DE-34CA94500F12}" sibTransId="{A7205C2E-54F7-4320-8210-546741D03D18}"/>
    <dgm:cxn modelId="{2B15E070-CF3F-465E-85F7-85C67B4CB1FF}" srcId="{A4C0ACEE-3E74-4A32-9886-D1550A5445D6}" destId="{6AAEA714-5E8F-427B-8475-22596195D08F}" srcOrd="1" destOrd="0" parTransId="{BD0E5B53-6552-4653-8BB7-FF787CF68B27}" sibTransId="{25A9BD62-4F71-406F-B7AE-D0B5582959EE}"/>
    <dgm:cxn modelId="{6E562F74-720A-4D22-B647-FFB53AD9F778}" type="presOf" srcId="{D82B8CD4-CFAA-4A61-B564-E6B157A4CBDA}" destId="{754614AA-DD83-4A62-98EA-D76E23626403}" srcOrd="0" destOrd="0" presId="urn:microsoft.com/office/officeart/2005/8/layout/hList1"/>
    <dgm:cxn modelId="{B4E0DB8B-2AA5-4117-87FF-CD3132635751}" type="presOf" srcId="{16099343-55BF-40A3-81C0-F4BDE851DD37}" destId="{1350EA70-609E-4C69-8BB1-48496C04998B}" srcOrd="0" destOrd="1" presId="urn:microsoft.com/office/officeart/2005/8/layout/hList1"/>
    <dgm:cxn modelId="{40678593-22F8-4D49-AF8D-1938D460135E}" type="presOf" srcId="{3A4954D0-A3B0-436B-B295-50A6B616E169}" destId="{9420F3E0-310B-45E3-8D3F-0AAED4B7E224}" srcOrd="0" destOrd="1" presId="urn:microsoft.com/office/officeart/2005/8/layout/hList1"/>
    <dgm:cxn modelId="{23832897-ED5D-4A3F-BF0B-D27291F3B559}" type="presOf" srcId="{E27002DF-6DBE-493B-AB86-F327C2939D62}" destId="{D48CEC8F-4EED-4BA1-A7FB-CCD4F4719BB5}" srcOrd="0" destOrd="0" presId="urn:microsoft.com/office/officeart/2005/8/layout/hList1"/>
    <dgm:cxn modelId="{150D33A2-F0DD-4C06-BCA8-A311DDE47FEE}" srcId="{9BCFEC51-2437-42A7-AB69-FFFC91111850}" destId="{D8F988AA-352F-417F-8579-48A0FFBCED1B}" srcOrd="0" destOrd="0" parTransId="{9F4165F4-DF8E-4740-BE13-EF988644A861}" sibTransId="{9E80E276-F901-4C56-933D-7076868C437A}"/>
    <dgm:cxn modelId="{C1AC66BE-DF0B-478B-82D5-A6F7504DE814}" srcId="{6AAEA714-5E8F-427B-8475-22596195D08F}" destId="{985CC30E-FF96-48B6-B482-408DC18F982E}" srcOrd="1" destOrd="0" parTransId="{3B4CC6E8-C69C-4791-877B-45EB039CB730}" sibTransId="{5F321EFE-C7A0-4116-B640-B5ECB1AC5ADE}"/>
    <dgm:cxn modelId="{88F6E3BE-BBF4-4589-BC16-B7FC8EFC5F18}" srcId="{6AAEA714-5E8F-427B-8475-22596195D08F}" destId="{634727D6-0DD4-4332-86BB-DA1EC75CF3C7}" srcOrd="2" destOrd="0" parTransId="{9649859C-A6A2-46BC-A064-AD0011448FEE}" sibTransId="{A4E69905-EF74-433C-BB1F-A08260BA2848}"/>
    <dgm:cxn modelId="{436E53BF-3B9E-4668-B3F0-E164989AB686}" type="presOf" srcId="{985CC30E-FF96-48B6-B482-408DC18F982E}" destId="{D48CEC8F-4EED-4BA1-A7FB-CCD4F4719BB5}" srcOrd="0" destOrd="1" presId="urn:microsoft.com/office/officeart/2005/8/layout/hList1"/>
    <dgm:cxn modelId="{A3C5CCE4-B459-4A5E-A19D-EE93E07F29FE}" srcId="{D8F988AA-352F-417F-8579-48A0FFBCED1B}" destId="{3A4954D0-A3B0-436B-B295-50A6B616E169}" srcOrd="0" destOrd="0" parTransId="{1526162B-9ABE-465D-8F35-1D3077B974A5}" sibTransId="{4E906568-A5D8-4AE2-874B-5CF62ED42EBA}"/>
    <dgm:cxn modelId="{680F9EF2-203B-4DF4-8B10-C30E5A57ED45}" type="presOf" srcId="{9BCFEC51-2437-42A7-AB69-FFFC91111850}" destId="{09C56BE6-2B6F-4DC3-BA85-083F7181E431}" srcOrd="0" destOrd="0" presId="urn:microsoft.com/office/officeart/2005/8/layout/hList1"/>
    <dgm:cxn modelId="{498B32F3-853E-46AC-9D62-A7C912645F47}" srcId="{D82B8CD4-CFAA-4A61-B564-E6B157A4CBDA}" destId="{16099343-55BF-40A3-81C0-F4BDE851DD37}" srcOrd="1" destOrd="0" parTransId="{A61198FD-9D25-48C6-BDF5-E9582A3242C2}" sibTransId="{7C0DF78D-9DAD-4A5D-92DA-5DE307CED8BF}"/>
    <dgm:cxn modelId="{6175EEFD-B9E3-468B-BAD7-F04FCCECEF52}" srcId="{A4C0ACEE-3E74-4A32-9886-D1550A5445D6}" destId="{D82B8CD4-CFAA-4A61-B564-E6B157A4CBDA}" srcOrd="0" destOrd="0" parTransId="{347DF7BC-9D21-4E85-9A18-EF16BF2CE2F1}" sibTransId="{996F5A77-FF7F-4116-9B61-A9C52C0E39F8}"/>
    <dgm:cxn modelId="{C93E7D0D-F593-42F8-988A-22171947DE69}" type="presParOf" srcId="{A5866B3E-763D-46F0-9F5E-AED57591A31F}" destId="{56DA74C6-D350-41AB-8506-6ADD3DED7740}" srcOrd="0" destOrd="0" presId="urn:microsoft.com/office/officeart/2005/8/layout/hList1"/>
    <dgm:cxn modelId="{BA28AC03-5129-4F8F-A2F4-FE27DD5E266C}" type="presParOf" srcId="{56DA74C6-D350-41AB-8506-6ADD3DED7740}" destId="{754614AA-DD83-4A62-98EA-D76E23626403}" srcOrd="0" destOrd="0" presId="urn:microsoft.com/office/officeart/2005/8/layout/hList1"/>
    <dgm:cxn modelId="{B8DB3450-4D0E-4F31-9E82-9B01C17E2B5E}" type="presParOf" srcId="{56DA74C6-D350-41AB-8506-6ADD3DED7740}" destId="{1350EA70-609E-4C69-8BB1-48496C04998B}" srcOrd="1" destOrd="0" presId="urn:microsoft.com/office/officeart/2005/8/layout/hList1"/>
    <dgm:cxn modelId="{7B88BE0B-3545-4D1A-972E-48B81EF71042}" type="presParOf" srcId="{A5866B3E-763D-46F0-9F5E-AED57591A31F}" destId="{66A88A78-FBF4-4820-AD54-83CA9D0FBFC0}" srcOrd="1" destOrd="0" presId="urn:microsoft.com/office/officeart/2005/8/layout/hList1"/>
    <dgm:cxn modelId="{3D4F2195-D708-413E-8D3D-CA0B12C5BBC0}" type="presParOf" srcId="{A5866B3E-763D-46F0-9F5E-AED57591A31F}" destId="{6EB2AD75-560B-4C94-A79B-71C76EEB41B6}" srcOrd="2" destOrd="0" presId="urn:microsoft.com/office/officeart/2005/8/layout/hList1"/>
    <dgm:cxn modelId="{1851A9EF-7F65-4AA5-9B81-EB8DC4F98F0A}" type="presParOf" srcId="{6EB2AD75-560B-4C94-A79B-71C76EEB41B6}" destId="{FD091C0F-9613-44FB-8BFD-C2DBEA776D09}" srcOrd="0" destOrd="0" presId="urn:microsoft.com/office/officeart/2005/8/layout/hList1"/>
    <dgm:cxn modelId="{74F4B9A6-EAE1-4A87-A29E-DF1256B5791B}" type="presParOf" srcId="{6EB2AD75-560B-4C94-A79B-71C76EEB41B6}" destId="{D48CEC8F-4EED-4BA1-A7FB-CCD4F4719BB5}" srcOrd="1" destOrd="0" presId="urn:microsoft.com/office/officeart/2005/8/layout/hList1"/>
    <dgm:cxn modelId="{F5EEDF5C-0DB1-4C77-BCE1-C08B8331B60D}" type="presParOf" srcId="{A5866B3E-763D-46F0-9F5E-AED57591A31F}" destId="{2223E1A2-AC76-445C-ACB9-D9EE42E142C0}" srcOrd="3" destOrd="0" presId="urn:microsoft.com/office/officeart/2005/8/layout/hList1"/>
    <dgm:cxn modelId="{F1177D23-8AAA-465A-8BCB-26D21AF171AB}" type="presParOf" srcId="{A5866B3E-763D-46F0-9F5E-AED57591A31F}" destId="{90BA36F9-A9EE-4D4A-AC42-7E055CF0E159}" srcOrd="4" destOrd="0" presId="urn:microsoft.com/office/officeart/2005/8/layout/hList1"/>
    <dgm:cxn modelId="{E4A43C31-D8C0-44F9-89BE-0B9F1F8C2450}" type="presParOf" srcId="{90BA36F9-A9EE-4D4A-AC42-7E055CF0E159}" destId="{09C56BE6-2B6F-4DC3-BA85-083F7181E431}" srcOrd="0" destOrd="0" presId="urn:microsoft.com/office/officeart/2005/8/layout/hList1"/>
    <dgm:cxn modelId="{BE528CC8-1871-49F8-9FC7-5D600F38159F}" type="presParOf" srcId="{90BA36F9-A9EE-4D4A-AC42-7E055CF0E159}" destId="{9420F3E0-310B-45E3-8D3F-0AAED4B7E2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7751E4-7C92-4A01-B94F-7BAB1934887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63C5E99-04F2-438B-9430-0C9537AB3768}">
      <dgm:prSet phldrT="[Texte]" custT="1"/>
      <dgm:spPr/>
      <dgm:t>
        <a:bodyPr/>
        <a:lstStyle/>
        <a:p>
          <a:pPr>
            <a:buClr>
              <a:srgbClr val="C00000"/>
            </a:buClr>
            <a:buFont typeface="Wingdings 3" panose="05040102010807070707" pitchFamily="18" charset="2"/>
            <a:buChar char="u"/>
          </a:pPr>
          <a:r>
            <a:rPr lang="fr-FR" sz="1800" dirty="0">
              <a:solidFill>
                <a:srgbClr val="002060"/>
              </a:solidFill>
              <a:latin typeface="Calibri" panose="020F0502020204030204" pitchFamily="34" charset="0"/>
            </a:rPr>
            <a:t>Sans questionnaire médical ou délai de stage, sous réserve d’adhésion avant le 31 décembre 2023</a:t>
          </a:r>
          <a:endParaRPr lang="fr-FR" sz="1800" dirty="0">
            <a:solidFill>
              <a:srgbClr val="002060"/>
            </a:solidFill>
          </a:endParaRPr>
        </a:p>
      </dgm:t>
    </dgm:pt>
    <dgm:pt modelId="{D30DB34A-3B41-4E7F-B7F1-B9C782C5B1C7}" type="parTrans" cxnId="{557F2659-BB5A-4117-B04C-55534943FE37}">
      <dgm:prSet/>
      <dgm:spPr/>
      <dgm:t>
        <a:bodyPr/>
        <a:lstStyle/>
        <a:p>
          <a:endParaRPr lang="fr-FR" sz="1800">
            <a:solidFill>
              <a:srgbClr val="002060"/>
            </a:solidFill>
          </a:endParaRPr>
        </a:p>
      </dgm:t>
    </dgm:pt>
    <dgm:pt modelId="{51BB7244-09B9-464C-8C8A-702316B2AAE7}" type="sibTrans" cxnId="{557F2659-BB5A-4117-B04C-55534943FE37}">
      <dgm:prSet/>
      <dgm:spPr/>
      <dgm:t>
        <a:bodyPr/>
        <a:lstStyle/>
        <a:p>
          <a:endParaRPr lang="fr-FR" sz="1800">
            <a:solidFill>
              <a:srgbClr val="002060"/>
            </a:solidFill>
          </a:endParaRPr>
        </a:p>
      </dgm:t>
    </dgm:pt>
    <dgm:pt modelId="{028209D9-CECB-4551-B1E9-DB233742470C}">
      <dgm:prSet phldrT="[Texte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dirty="0">
              <a:solidFill>
                <a:srgbClr val="002060"/>
              </a:solidFill>
              <a:latin typeface="Calibri" panose="020F0502020204030204" pitchFamily="34" charset="0"/>
            </a:rPr>
            <a:t>ATTENTION aux </a:t>
          </a:r>
          <a:r>
            <a:rPr lang="fr-FR" sz="1800" b="1" dirty="0">
              <a:solidFill>
                <a:srgbClr val="002060"/>
              </a:solidFill>
              <a:latin typeface="Calibri" panose="020F0502020204030204" pitchFamily="34" charset="0"/>
            </a:rPr>
            <a:t>délais de résiliation </a:t>
          </a:r>
          <a:r>
            <a:rPr lang="fr-FR" sz="1800" dirty="0">
              <a:solidFill>
                <a:srgbClr val="002060"/>
              </a:solidFill>
              <a:latin typeface="Calibri" panose="020F0502020204030204" pitchFamily="34" charset="0"/>
            </a:rPr>
            <a:t>des contrats en cours</a:t>
          </a:r>
          <a:endParaRPr lang="fr-FR" sz="1800" dirty="0">
            <a:solidFill>
              <a:srgbClr val="002060"/>
            </a:solidFill>
          </a:endParaRPr>
        </a:p>
      </dgm:t>
    </dgm:pt>
    <dgm:pt modelId="{2BA1D82C-2FC0-45F1-B826-080807AA1BFF}" type="parTrans" cxnId="{74DCB20C-EBBF-4017-BD28-2F2C29D3DB08}">
      <dgm:prSet/>
      <dgm:spPr/>
      <dgm:t>
        <a:bodyPr/>
        <a:lstStyle/>
        <a:p>
          <a:endParaRPr lang="fr-FR" sz="1800">
            <a:solidFill>
              <a:srgbClr val="002060"/>
            </a:solidFill>
          </a:endParaRPr>
        </a:p>
      </dgm:t>
    </dgm:pt>
    <dgm:pt modelId="{3A28FBD0-3D0B-43FA-8BEF-7D0566F70B4C}" type="sibTrans" cxnId="{74DCB20C-EBBF-4017-BD28-2F2C29D3DB08}">
      <dgm:prSet/>
      <dgm:spPr/>
      <dgm:t>
        <a:bodyPr/>
        <a:lstStyle/>
        <a:p>
          <a:endParaRPr lang="fr-FR" sz="1800">
            <a:solidFill>
              <a:srgbClr val="002060"/>
            </a:solidFill>
          </a:endParaRPr>
        </a:p>
      </dgm:t>
    </dgm:pt>
    <dgm:pt modelId="{DA0888FC-E862-49B1-97EB-C2ED229D2750}">
      <dgm:prSet custT="1"/>
      <dgm:spPr/>
      <dgm:t>
        <a:bodyPr/>
        <a:lstStyle/>
        <a:p>
          <a:r>
            <a:rPr lang="fr-FR" sz="1800" b="1" dirty="0">
              <a:solidFill>
                <a:srgbClr val="002060"/>
              </a:solidFill>
              <a:latin typeface="Calibri" panose="020F0502020204030204" pitchFamily="34" charset="0"/>
            </a:rPr>
            <a:t>Santé </a:t>
          </a:r>
          <a:r>
            <a:rPr lang="fr-FR" sz="1800" dirty="0">
              <a:solidFill>
                <a:srgbClr val="002060"/>
              </a:solidFill>
              <a:latin typeface="Calibri" panose="020F0502020204030204" pitchFamily="34" charset="0"/>
            </a:rPr>
            <a:t>: 1 mois de préavis (formalité accomplie par l’assureur)</a:t>
          </a:r>
        </a:p>
      </dgm:t>
    </dgm:pt>
    <dgm:pt modelId="{DDB7E9BF-E2AA-4738-AF2B-AE4BF67E2961}" type="parTrans" cxnId="{EFE5BA2B-9A06-4A8F-9EF6-B70E273AC751}">
      <dgm:prSet/>
      <dgm:spPr/>
      <dgm:t>
        <a:bodyPr/>
        <a:lstStyle/>
        <a:p>
          <a:endParaRPr lang="fr-FR" sz="1800">
            <a:solidFill>
              <a:srgbClr val="002060"/>
            </a:solidFill>
          </a:endParaRPr>
        </a:p>
      </dgm:t>
    </dgm:pt>
    <dgm:pt modelId="{9F1EE324-4792-4B11-A8B7-FAC2C6E75A30}" type="sibTrans" cxnId="{EFE5BA2B-9A06-4A8F-9EF6-B70E273AC751}">
      <dgm:prSet/>
      <dgm:spPr/>
      <dgm:t>
        <a:bodyPr/>
        <a:lstStyle/>
        <a:p>
          <a:endParaRPr lang="fr-FR" sz="1800">
            <a:solidFill>
              <a:srgbClr val="002060"/>
            </a:solidFill>
          </a:endParaRPr>
        </a:p>
      </dgm:t>
    </dgm:pt>
    <dgm:pt modelId="{642C9AE9-124C-4D05-B0C9-5E83811EA108}">
      <dgm:prSet custT="1"/>
      <dgm:spPr/>
      <dgm:t>
        <a:bodyPr/>
        <a:lstStyle/>
        <a:p>
          <a:r>
            <a:rPr lang="fr-FR" sz="1800" b="1" dirty="0">
              <a:solidFill>
                <a:schemeClr val="bg1"/>
              </a:solidFill>
              <a:latin typeface="Calibri" panose="020F0502020204030204" pitchFamily="34" charset="0"/>
            </a:rPr>
            <a:t>Prévoyance : 2 mois de préavis avant la date anniversaire : </a:t>
          </a:r>
        </a:p>
      </dgm:t>
    </dgm:pt>
    <dgm:pt modelId="{E3B4210F-EC4D-4010-80CB-05AB17764825}" type="parTrans" cxnId="{2AB14FDB-DCF3-45BA-9B6C-1164D7950E1A}">
      <dgm:prSet/>
      <dgm:spPr/>
      <dgm:t>
        <a:bodyPr/>
        <a:lstStyle/>
        <a:p>
          <a:endParaRPr lang="fr-FR" sz="1800">
            <a:solidFill>
              <a:srgbClr val="002060"/>
            </a:solidFill>
          </a:endParaRPr>
        </a:p>
      </dgm:t>
    </dgm:pt>
    <dgm:pt modelId="{D2B4E94A-AC08-4B87-9650-E738EBEB0786}" type="sibTrans" cxnId="{2AB14FDB-DCF3-45BA-9B6C-1164D7950E1A}">
      <dgm:prSet/>
      <dgm:spPr/>
      <dgm:t>
        <a:bodyPr/>
        <a:lstStyle/>
        <a:p>
          <a:endParaRPr lang="fr-FR" sz="1800">
            <a:solidFill>
              <a:srgbClr val="002060"/>
            </a:solidFill>
          </a:endParaRPr>
        </a:p>
      </dgm:t>
    </dgm:pt>
    <dgm:pt modelId="{890AD59D-3D96-4400-BA23-0B7EB61BDEC3}">
      <dgm:prSet custT="1"/>
      <dgm:spPr/>
      <dgm:t>
        <a:bodyPr/>
        <a:lstStyle/>
        <a:p>
          <a:r>
            <a:rPr lang="fr-FR" sz="1800" b="1" dirty="0">
              <a:solidFill>
                <a:schemeClr val="bg1"/>
              </a:solidFill>
              <a:latin typeface="Calibri" panose="020F0502020204030204" pitchFamily="34" charset="0"/>
            </a:rPr>
            <a:t>Soit le 31 octobre pour une entrée au 1</a:t>
          </a:r>
          <a:r>
            <a:rPr lang="fr-FR" sz="1800" b="1" baseline="30000" dirty="0">
              <a:solidFill>
                <a:schemeClr val="bg1"/>
              </a:solidFill>
              <a:latin typeface="Calibri" panose="020F0502020204030204" pitchFamily="34" charset="0"/>
            </a:rPr>
            <a:t>er</a:t>
          </a:r>
          <a:r>
            <a:rPr lang="fr-FR" sz="1800" b="1" dirty="0">
              <a:solidFill>
                <a:schemeClr val="bg1"/>
              </a:solidFill>
              <a:latin typeface="Calibri" panose="020F0502020204030204" pitchFamily="34" charset="0"/>
            </a:rPr>
            <a:t> janvier 2023 </a:t>
          </a:r>
        </a:p>
      </dgm:t>
    </dgm:pt>
    <dgm:pt modelId="{8BAA085F-DC9D-417E-AA04-C35A3C62A9FB}" type="parTrans" cxnId="{3740F84A-F6B4-4FEB-9B2C-59A29FCDD064}">
      <dgm:prSet/>
      <dgm:spPr/>
      <dgm:t>
        <a:bodyPr/>
        <a:lstStyle/>
        <a:p>
          <a:endParaRPr lang="fr-FR" sz="1800">
            <a:solidFill>
              <a:srgbClr val="002060"/>
            </a:solidFill>
          </a:endParaRPr>
        </a:p>
      </dgm:t>
    </dgm:pt>
    <dgm:pt modelId="{B652EE96-AB31-4EAA-BB73-67B46A7B52DF}" type="sibTrans" cxnId="{3740F84A-F6B4-4FEB-9B2C-59A29FCDD064}">
      <dgm:prSet/>
      <dgm:spPr/>
      <dgm:t>
        <a:bodyPr/>
        <a:lstStyle/>
        <a:p>
          <a:endParaRPr lang="fr-FR" sz="1800">
            <a:solidFill>
              <a:srgbClr val="002060"/>
            </a:solidFill>
          </a:endParaRPr>
        </a:p>
      </dgm:t>
    </dgm:pt>
    <dgm:pt modelId="{32AE9A51-9844-4C01-9C8A-439239007C99}">
      <dgm:prSet custT="1"/>
      <dgm:spPr/>
      <dgm:t>
        <a:bodyPr/>
        <a:lstStyle/>
        <a:p>
          <a:r>
            <a:rPr lang="fr-FR" sz="1800" b="1" dirty="0">
              <a:solidFill>
                <a:schemeClr val="bg1"/>
              </a:solidFill>
              <a:latin typeface="Calibri" panose="020F0502020204030204" pitchFamily="34" charset="0"/>
            </a:rPr>
            <a:t>Formalité accomplie par l’agent en LRAR</a:t>
          </a:r>
        </a:p>
      </dgm:t>
    </dgm:pt>
    <dgm:pt modelId="{31385329-3933-49AE-9385-7B07B491CE94}" type="parTrans" cxnId="{6806D154-F634-4F34-931C-4D71ABCF7531}">
      <dgm:prSet/>
      <dgm:spPr/>
      <dgm:t>
        <a:bodyPr/>
        <a:lstStyle/>
        <a:p>
          <a:endParaRPr lang="fr-FR" sz="1800">
            <a:solidFill>
              <a:srgbClr val="002060"/>
            </a:solidFill>
          </a:endParaRPr>
        </a:p>
      </dgm:t>
    </dgm:pt>
    <dgm:pt modelId="{B99BD538-6123-46C4-BD33-368CFA79451B}" type="sibTrans" cxnId="{6806D154-F634-4F34-931C-4D71ABCF7531}">
      <dgm:prSet/>
      <dgm:spPr/>
      <dgm:t>
        <a:bodyPr/>
        <a:lstStyle/>
        <a:p>
          <a:endParaRPr lang="fr-FR" sz="1800">
            <a:solidFill>
              <a:srgbClr val="002060"/>
            </a:solidFill>
          </a:endParaRPr>
        </a:p>
      </dgm:t>
    </dgm:pt>
    <dgm:pt modelId="{DA0DD5A7-F70E-4CAD-8011-9140B511A427}" type="pres">
      <dgm:prSet presAssocID="{E37751E4-7C92-4A01-B94F-7BAB19348873}" presName="linear" presStyleCnt="0">
        <dgm:presLayoutVars>
          <dgm:dir/>
          <dgm:animLvl val="lvl"/>
          <dgm:resizeHandles val="exact"/>
        </dgm:presLayoutVars>
      </dgm:prSet>
      <dgm:spPr/>
    </dgm:pt>
    <dgm:pt modelId="{FF0B190F-2C22-4F2E-86D9-A568C2C9CAEE}" type="pres">
      <dgm:prSet presAssocID="{D63C5E99-04F2-438B-9430-0C9537AB3768}" presName="parentLin" presStyleCnt="0"/>
      <dgm:spPr/>
    </dgm:pt>
    <dgm:pt modelId="{66740862-C8D4-4523-8B10-DF888AD804FD}" type="pres">
      <dgm:prSet presAssocID="{D63C5E99-04F2-438B-9430-0C9537AB3768}" presName="parentLeftMargin" presStyleLbl="node1" presStyleIdx="0" presStyleCnt="6"/>
      <dgm:spPr/>
    </dgm:pt>
    <dgm:pt modelId="{D6005486-C3EB-4AC4-AAA4-C1C2BBE9F634}" type="pres">
      <dgm:prSet presAssocID="{D63C5E99-04F2-438B-9430-0C9537AB3768}" presName="parentText" presStyleLbl="node1" presStyleIdx="0" presStyleCnt="6" custScaleX="116703" custScaleY="240084" custLinFactNeighborX="-21414" custLinFactNeighborY="58687">
        <dgm:presLayoutVars>
          <dgm:chMax val="0"/>
          <dgm:bulletEnabled val="1"/>
        </dgm:presLayoutVars>
      </dgm:prSet>
      <dgm:spPr/>
    </dgm:pt>
    <dgm:pt modelId="{F63DD260-7A37-42EF-A398-28C0B6CA993D}" type="pres">
      <dgm:prSet presAssocID="{D63C5E99-04F2-438B-9430-0C9537AB3768}" presName="negativeSpace" presStyleCnt="0"/>
      <dgm:spPr/>
    </dgm:pt>
    <dgm:pt modelId="{0B26A807-037A-4253-B8C6-3DF4398B2A76}" type="pres">
      <dgm:prSet presAssocID="{D63C5E99-04F2-438B-9430-0C9537AB3768}" presName="childText" presStyleLbl="conFgAcc1" presStyleIdx="0" presStyleCnt="6" custScaleY="240083" custLinFactNeighborY="46014">
        <dgm:presLayoutVars>
          <dgm:bulletEnabled val="1"/>
        </dgm:presLayoutVars>
      </dgm:prSet>
      <dgm:spPr/>
    </dgm:pt>
    <dgm:pt modelId="{746B1427-FFA1-4757-9AC0-DBBB131D55E0}" type="pres">
      <dgm:prSet presAssocID="{51BB7244-09B9-464C-8C8A-702316B2AAE7}" presName="spaceBetweenRectangles" presStyleCnt="0"/>
      <dgm:spPr/>
    </dgm:pt>
    <dgm:pt modelId="{BA78D517-B086-4379-A8E0-5A8D0D84BB3A}" type="pres">
      <dgm:prSet presAssocID="{028209D9-CECB-4551-B1E9-DB233742470C}" presName="parentLin" presStyleCnt="0"/>
      <dgm:spPr/>
    </dgm:pt>
    <dgm:pt modelId="{E1EFFF95-A2CE-4956-852D-16B209D7F3AB}" type="pres">
      <dgm:prSet presAssocID="{028209D9-CECB-4551-B1E9-DB233742470C}" presName="parentLeftMargin" presStyleLbl="node1" presStyleIdx="0" presStyleCnt="6"/>
      <dgm:spPr/>
    </dgm:pt>
    <dgm:pt modelId="{5F23F8CE-E6D8-4D7B-AB64-7F3D697B1848}" type="pres">
      <dgm:prSet presAssocID="{028209D9-CECB-4551-B1E9-DB233742470C}" presName="parentText" presStyleLbl="node1" presStyleIdx="1" presStyleCnt="6" custScaleX="116703" custScaleY="240084" custLinFactNeighborX="-21414" custLinFactNeighborY="58687">
        <dgm:presLayoutVars>
          <dgm:chMax val="0"/>
          <dgm:bulletEnabled val="1"/>
        </dgm:presLayoutVars>
      </dgm:prSet>
      <dgm:spPr/>
    </dgm:pt>
    <dgm:pt modelId="{014031A5-600C-4889-8C25-E5EF8EDF285B}" type="pres">
      <dgm:prSet presAssocID="{028209D9-CECB-4551-B1E9-DB233742470C}" presName="negativeSpace" presStyleCnt="0"/>
      <dgm:spPr/>
    </dgm:pt>
    <dgm:pt modelId="{65B576B1-2BDE-41BD-A60B-BADADD229F4B}" type="pres">
      <dgm:prSet presAssocID="{028209D9-CECB-4551-B1E9-DB233742470C}" presName="childText" presStyleLbl="conFgAcc1" presStyleIdx="1" presStyleCnt="6" custScaleY="240083" custLinFactY="-33276" custLinFactNeighborY="-100000">
        <dgm:presLayoutVars>
          <dgm:bulletEnabled val="1"/>
        </dgm:presLayoutVars>
      </dgm:prSet>
      <dgm:spPr/>
    </dgm:pt>
    <dgm:pt modelId="{913B4FF1-FBF1-4615-96AF-B83A4270A378}" type="pres">
      <dgm:prSet presAssocID="{3A28FBD0-3D0B-43FA-8BEF-7D0566F70B4C}" presName="spaceBetweenRectangles" presStyleCnt="0"/>
      <dgm:spPr/>
    </dgm:pt>
    <dgm:pt modelId="{C74465B1-B419-492B-B7FB-32DFBB3E4C5E}" type="pres">
      <dgm:prSet presAssocID="{DA0888FC-E862-49B1-97EB-C2ED229D2750}" presName="parentLin" presStyleCnt="0"/>
      <dgm:spPr/>
    </dgm:pt>
    <dgm:pt modelId="{335D2465-FEBA-4701-B1F0-A617A1565BD1}" type="pres">
      <dgm:prSet presAssocID="{DA0888FC-E862-49B1-97EB-C2ED229D2750}" presName="parentLeftMargin" presStyleLbl="node1" presStyleIdx="1" presStyleCnt="6"/>
      <dgm:spPr/>
    </dgm:pt>
    <dgm:pt modelId="{2EB20013-D4AC-4CD0-B253-9EEDC0F4D469}" type="pres">
      <dgm:prSet presAssocID="{DA0888FC-E862-49B1-97EB-C2ED229D2750}" presName="parentText" presStyleLbl="node1" presStyleIdx="2" presStyleCnt="6" custScaleX="116703" custScaleY="240084" custLinFactNeighborX="59484" custLinFactNeighborY="31589">
        <dgm:presLayoutVars>
          <dgm:chMax val="0"/>
          <dgm:bulletEnabled val="1"/>
        </dgm:presLayoutVars>
      </dgm:prSet>
      <dgm:spPr/>
    </dgm:pt>
    <dgm:pt modelId="{CAFD9D69-9F0B-4027-93CB-5017FC414B35}" type="pres">
      <dgm:prSet presAssocID="{DA0888FC-E862-49B1-97EB-C2ED229D2750}" presName="negativeSpace" presStyleCnt="0"/>
      <dgm:spPr/>
    </dgm:pt>
    <dgm:pt modelId="{BAD0543F-EE10-4EAB-9CC0-F44BBAE20373}" type="pres">
      <dgm:prSet presAssocID="{DA0888FC-E862-49B1-97EB-C2ED229D2750}" presName="childText" presStyleLbl="conFgAcc1" presStyleIdx="2" presStyleCnt="6" custScaleY="240083" custLinFactY="-12932" custLinFactNeighborY="-100000">
        <dgm:presLayoutVars>
          <dgm:bulletEnabled val="1"/>
        </dgm:presLayoutVars>
      </dgm:prSet>
      <dgm:spPr/>
    </dgm:pt>
    <dgm:pt modelId="{55DF1FE1-ABD2-4F7C-AC9E-9EB108BF4840}" type="pres">
      <dgm:prSet presAssocID="{9F1EE324-4792-4B11-A8B7-FAC2C6E75A30}" presName="spaceBetweenRectangles" presStyleCnt="0"/>
      <dgm:spPr/>
    </dgm:pt>
    <dgm:pt modelId="{DA9B5FE3-E521-4714-89FF-740C6D52913B}" type="pres">
      <dgm:prSet presAssocID="{642C9AE9-124C-4D05-B0C9-5E83811EA108}" presName="parentLin" presStyleCnt="0"/>
      <dgm:spPr/>
    </dgm:pt>
    <dgm:pt modelId="{CCEA0210-E4A0-4578-8551-249E6A16EFE1}" type="pres">
      <dgm:prSet presAssocID="{642C9AE9-124C-4D05-B0C9-5E83811EA108}" presName="parentLeftMargin" presStyleLbl="node1" presStyleIdx="2" presStyleCnt="6"/>
      <dgm:spPr/>
    </dgm:pt>
    <dgm:pt modelId="{0B531143-EFBD-4AE9-91A1-BA7F2EF3D6DB}" type="pres">
      <dgm:prSet presAssocID="{642C9AE9-124C-4D05-B0C9-5E83811EA108}" presName="parentText" presStyleLbl="node1" presStyleIdx="3" presStyleCnt="6" custScaleX="116703" custScaleY="240084" custLinFactNeighborX="69002" custLinFactNeighborY="41209">
        <dgm:presLayoutVars>
          <dgm:chMax val="0"/>
          <dgm:bulletEnabled val="1"/>
        </dgm:presLayoutVars>
      </dgm:prSet>
      <dgm:spPr/>
    </dgm:pt>
    <dgm:pt modelId="{245BB346-E9A4-4045-A57D-F15591AA178D}" type="pres">
      <dgm:prSet presAssocID="{642C9AE9-124C-4D05-B0C9-5E83811EA108}" presName="negativeSpace" presStyleCnt="0"/>
      <dgm:spPr/>
    </dgm:pt>
    <dgm:pt modelId="{F808DD99-A457-452F-83A9-120EAC4A35F5}" type="pres">
      <dgm:prSet presAssocID="{642C9AE9-124C-4D05-B0C9-5E83811EA108}" presName="childText" presStyleLbl="conFgAcc1" presStyleIdx="3" presStyleCnt="6" custScaleY="240083" custLinFactNeighborY="-61584">
        <dgm:presLayoutVars>
          <dgm:bulletEnabled val="1"/>
        </dgm:presLayoutVars>
      </dgm:prSet>
      <dgm:spPr/>
    </dgm:pt>
    <dgm:pt modelId="{C6104897-3381-467E-AF0E-E2967731918E}" type="pres">
      <dgm:prSet presAssocID="{D2B4E94A-AC08-4B87-9650-E738EBEB0786}" presName="spaceBetweenRectangles" presStyleCnt="0"/>
      <dgm:spPr/>
    </dgm:pt>
    <dgm:pt modelId="{AD4978C6-B62F-40D8-8BE0-DB36A89D1597}" type="pres">
      <dgm:prSet presAssocID="{890AD59D-3D96-4400-BA23-0B7EB61BDEC3}" presName="parentLin" presStyleCnt="0"/>
      <dgm:spPr/>
    </dgm:pt>
    <dgm:pt modelId="{C21CC342-2070-4B0D-83E6-7114A1C6F2CC}" type="pres">
      <dgm:prSet presAssocID="{890AD59D-3D96-4400-BA23-0B7EB61BDEC3}" presName="parentLeftMargin" presStyleLbl="node1" presStyleIdx="3" presStyleCnt="6"/>
      <dgm:spPr/>
    </dgm:pt>
    <dgm:pt modelId="{F9F323C9-18C2-4B51-B45F-649F0035A0D3}" type="pres">
      <dgm:prSet presAssocID="{890AD59D-3D96-4400-BA23-0B7EB61BDEC3}" presName="parentText" presStyleLbl="node1" presStyleIdx="4" presStyleCnt="6" custScaleY="240084" custLinFactX="8654" custLinFactNeighborX="100000" custLinFactNeighborY="-14029">
        <dgm:presLayoutVars>
          <dgm:chMax val="0"/>
          <dgm:bulletEnabled val="1"/>
        </dgm:presLayoutVars>
      </dgm:prSet>
      <dgm:spPr/>
    </dgm:pt>
    <dgm:pt modelId="{F50DCC99-BB9D-4E73-BA89-6C91980404F6}" type="pres">
      <dgm:prSet presAssocID="{890AD59D-3D96-4400-BA23-0B7EB61BDEC3}" presName="negativeSpace" presStyleCnt="0"/>
      <dgm:spPr/>
    </dgm:pt>
    <dgm:pt modelId="{01D30E24-FE43-43F1-9380-E039AA4F56E9}" type="pres">
      <dgm:prSet presAssocID="{890AD59D-3D96-4400-BA23-0B7EB61BDEC3}" presName="childText" presStyleLbl="conFgAcc1" presStyleIdx="4" presStyleCnt="6" custScaleY="240083" custLinFactY="-36325" custLinFactNeighborY="-100000">
        <dgm:presLayoutVars>
          <dgm:bulletEnabled val="1"/>
        </dgm:presLayoutVars>
      </dgm:prSet>
      <dgm:spPr/>
    </dgm:pt>
    <dgm:pt modelId="{3E6604C0-2E9E-4112-B2FC-A258D3F53008}" type="pres">
      <dgm:prSet presAssocID="{B652EE96-AB31-4EAA-BB73-67B46A7B52DF}" presName="spaceBetweenRectangles" presStyleCnt="0"/>
      <dgm:spPr/>
    </dgm:pt>
    <dgm:pt modelId="{4E46BFB2-FDCF-47BD-9386-248FD7371CD4}" type="pres">
      <dgm:prSet presAssocID="{32AE9A51-9844-4C01-9C8A-439239007C99}" presName="parentLin" presStyleCnt="0"/>
      <dgm:spPr/>
    </dgm:pt>
    <dgm:pt modelId="{63A12E8F-8279-49AD-B0D2-B146D83BBC75}" type="pres">
      <dgm:prSet presAssocID="{32AE9A51-9844-4C01-9C8A-439239007C99}" presName="parentLeftMargin" presStyleLbl="node1" presStyleIdx="4" presStyleCnt="6"/>
      <dgm:spPr/>
    </dgm:pt>
    <dgm:pt modelId="{3C7A376F-BA52-496F-907E-9378C5C05805}" type="pres">
      <dgm:prSet presAssocID="{32AE9A51-9844-4C01-9C8A-439239007C99}" presName="parentText" presStyleLbl="node1" presStyleIdx="5" presStyleCnt="6" custScaleY="240084" custLinFactX="9105" custLinFactNeighborX="100000" custLinFactNeighborY="-28058">
        <dgm:presLayoutVars>
          <dgm:chMax val="0"/>
          <dgm:bulletEnabled val="1"/>
        </dgm:presLayoutVars>
      </dgm:prSet>
      <dgm:spPr/>
    </dgm:pt>
    <dgm:pt modelId="{853460DC-D9B0-4878-94E6-B0BE2CB7EF51}" type="pres">
      <dgm:prSet presAssocID="{32AE9A51-9844-4C01-9C8A-439239007C99}" presName="negativeSpace" presStyleCnt="0"/>
      <dgm:spPr/>
    </dgm:pt>
    <dgm:pt modelId="{DE566C2B-6722-45F9-B5CC-8CC5D5D0998F}" type="pres">
      <dgm:prSet presAssocID="{32AE9A51-9844-4C01-9C8A-439239007C99}" presName="childText" presStyleLbl="conFgAcc1" presStyleIdx="5" presStyleCnt="6" custScaleY="240083" custLinFactY="-54117" custLinFactNeighborX="119" custLinFactNeighborY="-100000">
        <dgm:presLayoutVars>
          <dgm:bulletEnabled val="1"/>
        </dgm:presLayoutVars>
      </dgm:prSet>
      <dgm:spPr/>
    </dgm:pt>
  </dgm:ptLst>
  <dgm:cxnLst>
    <dgm:cxn modelId="{07DD960B-244E-4EB2-B604-A64D100D5664}" type="presOf" srcId="{DA0888FC-E862-49B1-97EB-C2ED229D2750}" destId="{2EB20013-D4AC-4CD0-B253-9EEDC0F4D469}" srcOrd="1" destOrd="0" presId="urn:microsoft.com/office/officeart/2005/8/layout/list1"/>
    <dgm:cxn modelId="{74DCB20C-EBBF-4017-BD28-2F2C29D3DB08}" srcId="{E37751E4-7C92-4A01-B94F-7BAB19348873}" destId="{028209D9-CECB-4551-B1E9-DB233742470C}" srcOrd="1" destOrd="0" parTransId="{2BA1D82C-2FC0-45F1-B826-080807AA1BFF}" sibTransId="{3A28FBD0-3D0B-43FA-8BEF-7D0566F70B4C}"/>
    <dgm:cxn modelId="{2D476122-4B1B-4545-8431-C6524EBC967F}" type="presOf" srcId="{890AD59D-3D96-4400-BA23-0B7EB61BDEC3}" destId="{F9F323C9-18C2-4B51-B45F-649F0035A0D3}" srcOrd="1" destOrd="0" presId="urn:microsoft.com/office/officeart/2005/8/layout/list1"/>
    <dgm:cxn modelId="{EFE5BA2B-9A06-4A8F-9EF6-B70E273AC751}" srcId="{E37751E4-7C92-4A01-B94F-7BAB19348873}" destId="{DA0888FC-E862-49B1-97EB-C2ED229D2750}" srcOrd="2" destOrd="0" parTransId="{DDB7E9BF-E2AA-4738-AF2B-AE4BF67E2961}" sibTransId="{9F1EE324-4792-4B11-A8B7-FAC2C6E75A30}"/>
    <dgm:cxn modelId="{7286A836-4AC0-42C5-B029-CFF861304596}" type="presOf" srcId="{E37751E4-7C92-4A01-B94F-7BAB19348873}" destId="{DA0DD5A7-F70E-4CAD-8011-9140B511A427}" srcOrd="0" destOrd="0" presId="urn:microsoft.com/office/officeart/2005/8/layout/list1"/>
    <dgm:cxn modelId="{52DAE53C-75F5-4CE0-8B49-252BF0325616}" type="presOf" srcId="{32AE9A51-9844-4C01-9C8A-439239007C99}" destId="{63A12E8F-8279-49AD-B0D2-B146D83BBC75}" srcOrd="0" destOrd="0" presId="urn:microsoft.com/office/officeart/2005/8/layout/list1"/>
    <dgm:cxn modelId="{2B15363F-D888-4133-BCA0-DA2F59FD0909}" type="presOf" srcId="{32AE9A51-9844-4C01-9C8A-439239007C99}" destId="{3C7A376F-BA52-496F-907E-9378C5C05805}" srcOrd="1" destOrd="0" presId="urn:microsoft.com/office/officeart/2005/8/layout/list1"/>
    <dgm:cxn modelId="{3740F84A-F6B4-4FEB-9B2C-59A29FCDD064}" srcId="{E37751E4-7C92-4A01-B94F-7BAB19348873}" destId="{890AD59D-3D96-4400-BA23-0B7EB61BDEC3}" srcOrd="4" destOrd="0" parTransId="{8BAA085F-DC9D-417E-AA04-C35A3C62A9FB}" sibTransId="{B652EE96-AB31-4EAA-BB73-67B46A7B52DF}"/>
    <dgm:cxn modelId="{FE6D5D72-E1F9-4733-AD05-459E34B21CCD}" type="presOf" srcId="{890AD59D-3D96-4400-BA23-0B7EB61BDEC3}" destId="{C21CC342-2070-4B0D-83E6-7114A1C6F2CC}" srcOrd="0" destOrd="0" presId="urn:microsoft.com/office/officeart/2005/8/layout/list1"/>
    <dgm:cxn modelId="{6806D154-F634-4F34-931C-4D71ABCF7531}" srcId="{E37751E4-7C92-4A01-B94F-7BAB19348873}" destId="{32AE9A51-9844-4C01-9C8A-439239007C99}" srcOrd="5" destOrd="0" parTransId="{31385329-3933-49AE-9385-7B07B491CE94}" sibTransId="{B99BD538-6123-46C4-BD33-368CFA79451B}"/>
    <dgm:cxn modelId="{557F2659-BB5A-4117-B04C-55534943FE37}" srcId="{E37751E4-7C92-4A01-B94F-7BAB19348873}" destId="{D63C5E99-04F2-438B-9430-0C9537AB3768}" srcOrd="0" destOrd="0" parTransId="{D30DB34A-3B41-4E7F-B7F1-B9C782C5B1C7}" sibTransId="{51BB7244-09B9-464C-8C8A-702316B2AAE7}"/>
    <dgm:cxn modelId="{442E4E7A-1B3F-4095-8FCF-907329888281}" type="presOf" srcId="{D63C5E99-04F2-438B-9430-0C9537AB3768}" destId="{D6005486-C3EB-4AC4-AAA4-C1C2BBE9F634}" srcOrd="1" destOrd="0" presId="urn:microsoft.com/office/officeart/2005/8/layout/list1"/>
    <dgm:cxn modelId="{9D027E8E-00F9-4487-A3A2-26D09531DCBC}" type="presOf" srcId="{D63C5E99-04F2-438B-9430-0C9537AB3768}" destId="{66740862-C8D4-4523-8B10-DF888AD804FD}" srcOrd="0" destOrd="0" presId="urn:microsoft.com/office/officeart/2005/8/layout/list1"/>
    <dgm:cxn modelId="{6049AB99-C78C-487C-A45F-CB0CBBC97C52}" type="presOf" srcId="{028209D9-CECB-4551-B1E9-DB233742470C}" destId="{E1EFFF95-A2CE-4956-852D-16B209D7F3AB}" srcOrd="0" destOrd="0" presId="urn:microsoft.com/office/officeart/2005/8/layout/list1"/>
    <dgm:cxn modelId="{95583CC3-5810-4DB7-989C-CE0D114D1D8D}" type="presOf" srcId="{DA0888FC-E862-49B1-97EB-C2ED229D2750}" destId="{335D2465-FEBA-4701-B1F0-A617A1565BD1}" srcOrd="0" destOrd="0" presId="urn:microsoft.com/office/officeart/2005/8/layout/list1"/>
    <dgm:cxn modelId="{2AB14FDB-DCF3-45BA-9B6C-1164D7950E1A}" srcId="{E37751E4-7C92-4A01-B94F-7BAB19348873}" destId="{642C9AE9-124C-4D05-B0C9-5E83811EA108}" srcOrd="3" destOrd="0" parTransId="{E3B4210F-EC4D-4010-80CB-05AB17764825}" sibTransId="{D2B4E94A-AC08-4B87-9650-E738EBEB0786}"/>
    <dgm:cxn modelId="{33A9F2F0-F6C1-4B10-B1BD-260EE386D1D5}" type="presOf" srcId="{642C9AE9-124C-4D05-B0C9-5E83811EA108}" destId="{0B531143-EFBD-4AE9-91A1-BA7F2EF3D6DB}" srcOrd="1" destOrd="0" presId="urn:microsoft.com/office/officeart/2005/8/layout/list1"/>
    <dgm:cxn modelId="{E28969F5-0FBD-4271-BFB6-2E8902D8F3B3}" type="presOf" srcId="{028209D9-CECB-4551-B1E9-DB233742470C}" destId="{5F23F8CE-E6D8-4D7B-AB64-7F3D697B1848}" srcOrd="1" destOrd="0" presId="urn:microsoft.com/office/officeart/2005/8/layout/list1"/>
    <dgm:cxn modelId="{8BD64EFC-4990-4361-811E-D83CDE1AB8C0}" type="presOf" srcId="{642C9AE9-124C-4D05-B0C9-5E83811EA108}" destId="{CCEA0210-E4A0-4578-8551-249E6A16EFE1}" srcOrd="0" destOrd="0" presId="urn:microsoft.com/office/officeart/2005/8/layout/list1"/>
    <dgm:cxn modelId="{F9FB1FA7-357F-4C18-A2DC-78FE7CC23538}" type="presParOf" srcId="{DA0DD5A7-F70E-4CAD-8011-9140B511A427}" destId="{FF0B190F-2C22-4F2E-86D9-A568C2C9CAEE}" srcOrd="0" destOrd="0" presId="urn:microsoft.com/office/officeart/2005/8/layout/list1"/>
    <dgm:cxn modelId="{5F62F215-B823-4C56-87A9-45BD19DCFC13}" type="presParOf" srcId="{FF0B190F-2C22-4F2E-86D9-A568C2C9CAEE}" destId="{66740862-C8D4-4523-8B10-DF888AD804FD}" srcOrd="0" destOrd="0" presId="urn:microsoft.com/office/officeart/2005/8/layout/list1"/>
    <dgm:cxn modelId="{4576E0D4-925A-4942-AAFA-4EBEC0436A6B}" type="presParOf" srcId="{FF0B190F-2C22-4F2E-86D9-A568C2C9CAEE}" destId="{D6005486-C3EB-4AC4-AAA4-C1C2BBE9F634}" srcOrd="1" destOrd="0" presId="urn:microsoft.com/office/officeart/2005/8/layout/list1"/>
    <dgm:cxn modelId="{1FAE907C-4B7C-42AA-A710-A46ACBB4981F}" type="presParOf" srcId="{DA0DD5A7-F70E-4CAD-8011-9140B511A427}" destId="{F63DD260-7A37-42EF-A398-28C0B6CA993D}" srcOrd="1" destOrd="0" presId="urn:microsoft.com/office/officeart/2005/8/layout/list1"/>
    <dgm:cxn modelId="{62F7AF25-46B8-452D-B96A-857E3EDCA347}" type="presParOf" srcId="{DA0DD5A7-F70E-4CAD-8011-9140B511A427}" destId="{0B26A807-037A-4253-B8C6-3DF4398B2A76}" srcOrd="2" destOrd="0" presId="urn:microsoft.com/office/officeart/2005/8/layout/list1"/>
    <dgm:cxn modelId="{712040E6-5610-461C-A7FD-CA02A94061F1}" type="presParOf" srcId="{DA0DD5A7-F70E-4CAD-8011-9140B511A427}" destId="{746B1427-FFA1-4757-9AC0-DBBB131D55E0}" srcOrd="3" destOrd="0" presId="urn:microsoft.com/office/officeart/2005/8/layout/list1"/>
    <dgm:cxn modelId="{0C23506C-CFD9-4619-81FC-DB40DFB395E1}" type="presParOf" srcId="{DA0DD5A7-F70E-4CAD-8011-9140B511A427}" destId="{BA78D517-B086-4379-A8E0-5A8D0D84BB3A}" srcOrd="4" destOrd="0" presId="urn:microsoft.com/office/officeart/2005/8/layout/list1"/>
    <dgm:cxn modelId="{5A6A1424-9019-4569-BD71-CC0627A8CEFB}" type="presParOf" srcId="{BA78D517-B086-4379-A8E0-5A8D0D84BB3A}" destId="{E1EFFF95-A2CE-4956-852D-16B209D7F3AB}" srcOrd="0" destOrd="0" presId="urn:microsoft.com/office/officeart/2005/8/layout/list1"/>
    <dgm:cxn modelId="{FA334F68-9B36-4F0E-A8F5-9E59E4C2BE1B}" type="presParOf" srcId="{BA78D517-B086-4379-A8E0-5A8D0D84BB3A}" destId="{5F23F8CE-E6D8-4D7B-AB64-7F3D697B1848}" srcOrd="1" destOrd="0" presId="urn:microsoft.com/office/officeart/2005/8/layout/list1"/>
    <dgm:cxn modelId="{3B2A4A2A-2A3F-4594-94DD-9D221FE1715A}" type="presParOf" srcId="{DA0DD5A7-F70E-4CAD-8011-9140B511A427}" destId="{014031A5-600C-4889-8C25-E5EF8EDF285B}" srcOrd="5" destOrd="0" presId="urn:microsoft.com/office/officeart/2005/8/layout/list1"/>
    <dgm:cxn modelId="{DCE70747-CE12-439E-B31D-069DD4B75014}" type="presParOf" srcId="{DA0DD5A7-F70E-4CAD-8011-9140B511A427}" destId="{65B576B1-2BDE-41BD-A60B-BADADD229F4B}" srcOrd="6" destOrd="0" presId="urn:microsoft.com/office/officeart/2005/8/layout/list1"/>
    <dgm:cxn modelId="{233562CA-4B93-44D3-BE64-75637971C645}" type="presParOf" srcId="{DA0DD5A7-F70E-4CAD-8011-9140B511A427}" destId="{913B4FF1-FBF1-4615-96AF-B83A4270A378}" srcOrd="7" destOrd="0" presId="urn:microsoft.com/office/officeart/2005/8/layout/list1"/>
    <dgm:cxn modelId="{636F0FEC-812E-492E-9A76-E788A9329996}" type="presParOf" srcId="{DA0DD5A7-F70E-4CAD-8011-9140B511A427}" destId="{C74465B1-B419-492B-B7FB-32DFBB3E4C5E}" srcOrd="8" destOrd="0" presId="urn:microsoft.com/office/officeart/2005/8/layout/list1"/>
    <dgm:cxn modelId="{60F7604D-31D1-4A0D-83F2-5598F782FA38}" type="presParOf" srcId="{C74465B1-B419-492B-B7FB-32DFBB3E4C5E}" destId="{335D2465-FEBA-4701-B1F0-A617A1565BD1}" srcOrd="0" destOrd="0" presId="urn:microsoft.com/office/officeart/2005/8/layout/list1"/>
    <dgm:cxn modelId="{6C3CE643-148D-4C48-8E7E-1C41B1F6A5C6}" type="presParOf" srcId="{C74465B1-B419-492B-B7FB-32DFBB3E4C5E}" destId="{2EB20013-D4AC-4CD0-B253-9EEDC0F4D469}" srcOrd="1" destOrd="0" presId="urn:microsoft.com/office/officeart/2005/8/layout/list1"/>
    <dgm:cxn modelId="{00B73DF5-D9EA-4A40-B03B-FE0A498231AA}" type="presParOf" srcId="{DA0DD5A7-F70E-4CAD-8011-9140B511A427}" destId="{CAFD9D69-9F0B-4027-93CB-5017FC414B35}" srcOrd="9" destOrd="0" presId="urn:microsoft.com/office/officeart/2005/8/layout/list1"/>
    <dgm:cxn modelId="{C8FC7CE9-568D-4E4E-B68F-9ED7DA434B3F}" type="presParOf" srcId="{DA0DD5A7-F70E-4CAD-8011-9140B511A427}" destId="{BAD0543F-EE10-4EAB-9CC0-F44BBAE20373}" srcOrd="10" destOrd="0" presId="urn:microsoft.com/office/officeart/2005/8/layout/list1"/>
    <dgm:cxn modelId="{0A16D68A-D3A4-4A27-A1F8-5A575D0E1660}" type="presParOf" srcId="{DA0DD5A7-F70E-4CAD-8011-9140B511A427}" destId="{55DF1FE1-ABD2-4F7C-AC9E-9EB108BF4840}" srcOrd="11" destOrd="0" presId="urn:microsoft.com/office/officeart/2005/8/layout/list1"/>
    <dgm:cxn modelId="{3E904949-5550-4EE0-BA3B-51236F987368}" type="presParOf" srcId="{DA0DD5A7-F70E-4CAD-8011-9140B511A427}" destId="{DA9B5FE3-E521-4714-89FF-740C6D52913B}" srcOrd="12" destOrd="0" presId="urn:microsoft.com/office/officeart/2005/8/layout/list1"/>
    <dgm:cxn modelId="{46584E87-8849-4CE2-9DC7-9AFB4A4D284F}" type="presParOf" srcId="{DA9B5FE3-E521-4714-89FF-740C6D52913B}" destId="{CCEA0210-E4A0-4578-8551-249E6A16EFE1}" srcOrd="0" destOrd="0" presId="urn:microsoft.com/office/officeart/2005/8/layout/list1"/>
    <dgm:cxn modelId="{39AB7AD8-B2A4-45DF-8399-803FB103EDD4}" type="presParOf" srcId="{DA9B5FE3-E521-4714-89FF-740C6D52913B}" destId="{0B531143-EFBD-4AE9-91A1-BA7F2EF3D6DB}" srcOrd="1" destOrd="0" presId="urn:microsoft.com/office/officeart/2005/8/layout/list1"/>
    <dgm:cxn modelId="{ADFFCB3E-2C91-49C8-8A0B-9DBE31C6A9E3}" type="presParOf" srcId="{DA0DD5A7-F70E-4CAD-8011-9140B511A427}" destId="{245BB346-E9A4-4045-A57D-F15591AA178D}" srcOrd="13" destOrd="0" presId="urn:microsoft.com/office/officeart/2005/8/layout/list1"/>
    <dgm:cxn modelId="{D1BCC218-2BED-4710-AA5E-BDE63B8EEB28}" type="presParOf" srcId="{DA0DD5A7-F70E-4CAD-8011-9140B511A427}" destId="{F808DD99-A457-452F-83A9-120EAC4A35F5}" srcOrd="14" destOrd="0" presId="urn:microsoft.com/office/officeart/2005/8/layout/list1"/>
    <dgm:cxn modelId="{B6018AFE-766C-439C-A1C7-4A4B6B9455A2}" type="presParOf" srcId="{DA0DD5A7-F70E-4CAD-8011-9140B511A427}" destId="{C6104897-3381-467E-AF0E-E2967731918E}" srcOrd="15" destOrd="0" presId="urn:microsoft.com/office/officeart/2005/8/layout/list1"/>
    <dgm:cxn modelId="{089124BF-1A93-4D3D-B3DE-0C3B89C9B565}" type="presParOf" srcId="{DA0DD5A7-F70E-4CAD-8011-9140B511A427}" destId="{AD4978C6-B62F-40D8-8BE0-DB36A89D1597}" srcOrd="16" destOrd="0" presId="urn:microsoft.com/office/officeart/2005/8/layout/list1"/>
    <dgm:cxn modelId="{4EDACB89-C50B-48CD-A6D4-C727B27FD981}" type="presParOf" srcId="{AD4978C6-B62F-40D8-8BE0-DB36A89D1597}" destId="{C21CC342-2070-4B0D-83E6-7114A1C6F2CC}" srcOrd="0" destOrd="0" presId="urn:microsoft.com/office/officeart/2005/8/layout/list1"/>
    <dgm:cxn modelId="{4D4E062A-945A-41CF-A446-5B9E84D97582}" type="presParOf" srcId="{AD4978C6-B62F-40D8-8BE0-DB36A89D1597}" destId="{F9F323C9-18C2-4B51-B45F-649F0035A0D3}" srcOrd="1" destOrd="0" presId="urn:microsoft.com/office/officeart/2005/8/layout/list1"/>
    <dgm:cxn modelId="{444EE8D7-FA8C-459C-AC6E-E6F961A72539}" type="presParOf" srcId="{DA0DD5A7-F70E-4CAD-8011-9140B511A427}" destId="{F50DCC99-BB9D-4E73-BA89-6C91980404F6}" srcOrd="17" destOrd="0" presId="urn:microsoft.com/office/officeart/2005/8/layout/list1"/>
    <dgm:cxn modelId="{5ADC219E-BC2F-4FEF-80DD-500718BF8C3E}" type="presParOf" srcId="{DA0DD5A7-F70E-4CAD-8011-9140B511A427}" destId="{01D30E24-FE43-43F1-9380-E039AA4F56E9}" srcOrd="18" destOrd="0" presId="urn:microsoft.com/office/officeart/2005/8/layout/list1"/>
    <dgm:cxn modelId="{385086C1-16C6-43B3-9C18-917B3088CA95}" type="presParOf" srcId="{DA0DD5A7-F70E-4CAD-8011-9140B511A427}" destId="{3E6604C0-2E9E-4112-B2FC-A258D3F53008}" srcOrd="19" destOrd="0" presId="urn:microsoft.com/office/officeart/2005/8/layout/list1"/>
    <dgm:cxn modelId="{88341733-3F1C-4D27-AD49-268A71E3E33D}" type="presParOf" srcId="{DA0DD5A7-F70E-4CAD-8011-9140B511A427}" destId="{4E46BFB2-FDCF-47BD-9386-248FD7371CD4}" srcOrd="20" destOrd="0" presId="urn:microsoft.com/office/officeart/2005/8/layout/list1"/>
    <dgm:cxn modelId="{44E6F5C5-1D97-4D6F-BE36-F757FE595262}" type="presParOf" srcId="{4E46BFB2-FDCF-47BD-9386-248FD7371CD4}" destId="{63A12E8F-8279-49AD-B0D2-B146D83BBC75}" srcOrd="0" destOrd="0" presId="urn:microsoft.com/office/officeart/2005/8/layout/list1"/>
    <dgm:cxn modelId="{B5C3CCC3-7F5F-4B7B-9B0B-1E363D9E2C5B}" type="presParOf" srcId="{4E46BFB2-FDCF-47BD-9386-248FD7371CD4}" destId="{3C7A376F-BA52-496F-907E-9378C5C05805}" srcOrd="1" destOrd="0" presId="urn:microsoft.com/office/officeart/2005/8/layout/list1"/>
    <dgm:cxn modelId="{B27B8C43-78F0-4631-847A-D71506697146}" type="presParOf" srcId="{DA0DD5A7-F70E-4CAD-8011-9140B511A427}" destId="{853460DC-D9B0-4878-94E6-B0BE2CB7EF51}" srcOrd="21" destOrd="0" presId="urn:microsoft.com/office/officeart/2005/8/layout/list1"/>
    <dgm:cxn modelId="{D287F4E3-BC90-4186-B316-B9902095ED00}" type="presParOf" srcId="{DA0DD5A7-F70E-4CAD-8011-9140B511A427}" destId="{DE566C2B-6722-45F9-B5CC-8CC5D5D0998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06C4D5-FC63-422A-9325-076211871591}" type="doc">
      <dgm:prSet loTypeId="urn:microsoft.com/office/officeart/2005/8/layout/chevron2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257BC70-F952-4BE1-B95D-BFEDB69AA7CB}">
      <dgm:prSet phldrT="[Texte]" custT="1"/>
      <dgm:spPr/>
      <dgm:t>
        <a:bodyPr/>
        <a:lstStyle/>
        <a:p>
          <a:endParaRPr lang="fr-FR" sz="2400" dirty="0"/>
        </a:p>
      </dgm:t>
    </dgm:pt>
    <dgm:pt modelId="{3A9733E8-5448-4695-9A1F-59A32BD3F798}" type="parTrans" cxnId="{0F1DEEFF-E6D3-4277-B36F-F831A2B84F53}">
      <dgm:prSet/>
      <dgm:spPr/>
      <dgm:t>
        <a:bodyPr/>
        <a:lstStyle/>
        <a:p>
          <a:endParaRPr lang="fr-FR" sz="2400"/>
        </a:p>
      </dgm:t>
    </dgm:pt>
    <dgm:pt modelId="{B16EB5CE-2BE7-42F6-AE0E-B20B5C74EC5B}" type="sibTrans" cxnId="{0F1DEEFF-E6D3-4277-B36F-F831A2B84F53}">
      <dgm:prSet/>
      <dgm:spPr/>
      <dgm:t>
        <a:bodyPr/>
        <a:lstStyle/>
        <a:p>
          <a:endParaRPr lang="fr-FR" sz="2400"/>
        </a:p>
      </dgm:t>
    </dgm:pt>
    <dgm:pt modelId="{70D0E43C-609F-49B9-9389-7675B5D8ACB4}">
      <dgm:prSet phldrT="[Texte]" custT="1"/>
      <dgm:spPr/>
      <dgm:t>
        <a:bodyPr/>
        <a:lstStyle/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Tx/>
            <a:buChar char="•"/>
            <a:tabLst/>
            <a:defRPr/>
          </a:pPr>
          <a:r>
            <a:rPr lang="fr-FR" sz="20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Définition du niveau de participation </a:t>
          </a:r>
          <a:r>
            <a:rPr lang="fr-FR" sz="16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(possibilité de maintien ou modification  des versements en place)</a:t>
          </a:r>
          <a:endParaRPr lang="fr-FR" sz="2000" b="0" kern="1200" dirty="0">
            <a:solidFill>
              <a:srgbClr val="29347B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EBD97583-B1F6-4934-89B6-991A11046D0B}" type="parTrans" cxnId="{9F0603D5-6014-4C98-8B6A-A12C736E8F6C}">
      <dgm:prSet/>
      <dgm:spPr/>
      <dgm:t>
        <a:bodyPr/>
        <a:lstStyle/>
        <a:p>
          <a:endParaRPr lang="fr-FR" sz="2400"/>
        </a:p>
      </dgm:t>
    </dgm:pt>
    <dgm:pt modelId="{68DF68D5-2CE1-4191-B227-7ECF9690BBE9}" type="sibTrans" cxnId="{9F0603D5-6014-4C98-8B6A-A12C736E8F6C}">
      <dgm:prSet/>
      <dgm:spPr/>
      <dgm:t>
        <a:bodyPr/>
        <a:lstStyle/>
        <a:p>
          <a:endParaRPr lang="fr-FR" sz="2400"/>
        </a:p>
      </dgm:t>
    </dgm:pt>
    <dgm:pt modelId="{B971ADAB-BD89-4039-ABD0-49889742E118}">
      <dgm:prSet phldrT="[Texte]" custT="1"/>
      <dgm:spPr/>
      <dgm:t>
        <a:bodyPr/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</a:pPr>
          <a:r>
            <a:rPr lang="fr-FR" sz="2000" b="0" kern="1200" dirty="0"/>
            <a:t>Saisine du Comité technique</a:t>
          </a:r>
        </a:p>
      </dgm:t>
    </dgm:pt>
    <dgm:pt modelId="{5278C0DB-194F-46AF-9724-82A84E5E1616}" type="parTrans" cxnId="{15638CCA-256E-4672-B010-27F98DA3D239}">
      <dgm:prSet/>
      <dgm:spPr/>
      <dgm:t>
        <a:bodyPr/>
        <a:lstStyle/>
        <a:p>
          <a:endParaRPr lang="fr-FR" sz="2400"/>
        </a:p>
      </dgm:t>
    </dgm:pt>
    <dgm:pt modelId="{B095E8A6-C07D-47F3-B358-9FFFF869575E}" type="sibTrans" cxnId="{15638CCA-256E-4672-B010-27F98DA3D239}">
      <dgm:prSet/>
      <dgm:spPr/>
      <dgm:t>
        <a:bodyPr/>
        <a:lstStyle/>
        <a:p>
          <a:endParaRPr lang="fr-FR" sz="2400"/>
        </a:p>
      </dgm:t>
    </dgm:pt>
    <dgm:pt modelId="{EBB4896F-596B-45BD-8EA4-A980F09310C3}">
      <dgm:prSet phldrT="[Texte]" custT="1"/>
      <dgm:spPr/>
      <dgm:t>
        <a:bodyPr/>
        <a:lstStyle/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Tx/>
            <a:buChar char="•"/>
            <a:tabLst/>
            <a:defRPr/>
          </a:pPr>
          <a:r>
            <a:rPr lang="fr-FR" sz="20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Signature de l’adhésion à la convention de participation</a:t>
          </a:r>
        </a:p>
      </dgm:t>
    </dgm:pt>
    <dgm:pt modelId="{AC8001DF-114B-4E3E-BA12-F14AE78534DE}" type="parTrans" cxnId="{A620458F-E6C0-44D4-B3AD-C25D6C64427C}">
      <dgm:prSet/>
      <dgm:spPr/>
      <dgm:t>
        <a:bodyPr/>
        <a:lstStyle/>
        <a:p>
          <a:endParaRPr lang="fr-FR" sz="2400"/>
        </a:p>
      </dgm:t>
    </dgm:pt>
    <dgm:pt modelId="{FC392C5A-B9AB-4C0B-8BC1-4BD8E8A06917}" type="sibTrans" cxnId="{A620458F-E6C0-44D4-B3AD-C25D6C64427C}">
      <dgm:prSet/>
      <dgm:spPr/>
      <dgm:t>
        <a:bodyPr/>
        <a:lstStyle/>
        <a:p>
          <a:endParaRPr lang="fr-FR" sz="2400"/>
        </a:p>
      </dgm:t>
    </dgm:pt>
    <dgm:pt modelId="{27627B72-6359-4E17-80D6-E8ECBEDC3223}">
      <dgm:prSet phldrT="[Texte]" custT="1"/>
      <dgm:spPr/>
      <dgm:t>
        <a:bodyPr/>
        <a:lstStyle/>
        <a:p>
          <a:r>
            <a:rPr lang="fr-FR" sz="2400" dirty="0"/>
            <a:t>   </a:t>
          </a:r>
        </a:p>
      </dgm:t>
    </dgm:pt>
    <dgm:pt modelId="{D05F4CEC-9D76-4469-81D4-26807B7F999C}" type="sibTrans" cxnId="{AFEBAF6C-9640-407C-87B2-AA99E93DA296}">
      <dgm:prSet/>
      <dgm:spPr/>
      <dgm:t>
        <a:bodyPr/>
        <a:lstStyle/>
        <a:p>
          <a:endParaRPr lang="fr-FR" sz="2400"/>
        </a:p>
      </dgm:t>
    </dgm:pt>
    <dgm:pt modelId="{5FC4DDF5-FF35-474B-9308-DE77571065E5}" type="parTrans" cxnId="{AFEBAF6C-9640-407C-87B2-AA99E93DA296}">
      <dgm:prSet/>
      <dgm:spPr/>
      <dgm:t>
        <a:bodyPr/>
        <a:lstStyle/>
        <a:p>
          <a:endParaRPr lang="fr-FR" sz="2400"/>
        </a:p>
      </dgm:t>
    </dgm:pt>
    <dgm:pt modelId="{40E754AB-A52A-46BE-872D-2B043DC37BCE}">
      <dgm:prSet phldrT="[Texte]" custT="1"/>
      <dgm:spPr/>
      <dgm:t>
        <a:bodyPr/>
        <a:lstStyle/>
        <a:p>
          <a:r>
            <a:rPr lang="fr-FR" sz="2400" dirty="0"/>
            <a:t>  </a:t>
          </a:r>
        </a:p>
      </dgm:t>
    </dgm:pt>
    <dgm:pt modelId="{BE0770D7-AE03-486F-B869-C5D76891D41C}" type="sibTrans" cxnId="{D30CEACF-E93D-48EE-945A-6B603917C126}">
      <dgm:prSet/>
      <dgm:spPr/>
      <dgm:t>
        <a:bodyPr/>
        <a:lstStyle/>
        <a:p>
          <a:endParaRPr lang="fr-FR" sz="2400"/>
        </a:p>
      </dgm:t>
    </dgm:pt>
    <dgm:pt modelId="{22EE1AA4-B066-4A75-BD24-40C42E9CFAD4}" type="parTrans" cxnId="{D30CEACF-E93D-48EE-945A-6B603917C126}">
      <dgm:prSet/>
      <dgm:spPr/>
      <dgm:t>
        <a:bodyPr/>
        <a:lstStyle/>
        <a:p>
          <a:endParaRPr lang="fr-FR" sz="2400"/>
        </a:p>
      </dgm:t>
    </dgm:pt>
    <dgm:pt modelId="{4EB9D89C-FBC3-4978-8984-27C35334983D}">
      <dgm:prSet/>
      <dgm:spPr/>
      <dgm:t>
        <a:bodyPr/>
        <a:lstStyle/>
        <a:p>
          <a:endParaRPr lang="fr-FR"/>
        </a:p>
      </dgm:t>
    </dgm:pt>
    <dgm:pt modelId="{19775B29-ED7A-42BD-97BC-AA35458BFF90}" type="parTrans" cxnId="{6323130A-5624-4CD0-AB72-D64A08D040EF}">
      <dgm:prSet/>
      <dgm:spPr/>
      <dgm:t>
        <a:bodyPr/>
        <a:lstStyle/>
        <a:p>
          <a:endParaRPr lang="fr-FR"/>
        </a:p>
      </dgm:t>
    </dgm:pt>
    <dgm:pt modelId="{B8DCFD24-0593-4FF4-B47D-C60AD7B9AD21}" type="sibTrans" cxnId="{6323130A-5624-4CD0-AB72-D64A08D040EF}">
      <dgm:prSet/>
      <dgm:spPr/>
      <dgm:t>
        <a:bodyPr/>
        <a:lstStyle/>
        <a:p>
          <a:endParaRPr lang="fr-FR"/>
        </a:p>
      </dgm:t>
    </dgm:pt>
    <dgm:pt modelId="{C4064AB7-5E59-48FC-95E8-7FB80C4EADE1}">
      <dgm:prSet/>
      <dgm:spPr/>
      <dgm:t>
        <a:bodyPr/>
        <a:lstStyle/>
        <a:p>
          <a:endParaRPr lang="fr-FR"/>
        </a:p>
      </dgm:t>
    </dgm:pt>
    <dgm:pt modelId="{53264B66-3311-4A30-AE54-BFB47F0FE995}" type="parTrans" cxnId="{1E5993CB-030C-438E-AD21-E113B25A4BB5}">
      <dgm:prSet/>
      <dgm:spPr/>
      <dgm:t>
        <a:bodyPr/>
        <a:lstStyle/>
        <a:p>
          <a:endParaRPr lang="fr-FR"/>
        </a:p>
      </dgm:t>
    </dgm:pt>
    <dgm:pt modelId="{967BB492-8D88-4EBC-8D53-4F510630CDF2}" type="sibTrans" cxnId="{1E5993CB-030C-438E-AD21-E113B25A4BB5}">
      <dgm:prSet/>
      <dgm:spPr/>
      <dgm:t>
        <a:bodyPr/>
        <a:lstStyle/>
        <a:p>
          <a:endParaRPr lang="fr-FR"/>
        </a:p>
      </dgm:t>
    </dgm:pt>
    <dgm:pt modelId="{216FA2CF-2274-419B-8797-1A4897590884}">
      <dgm:prSet custT="1"/>
      <dgm:spPr/>
      <dgm:t>
        <a:bodyPr/>
        <a:lstStyle/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Tx/>
            <a:buChar char="•"/>
            <a:tabLst/>
            <a:defRPr/>
          </a:pPr>
          <a:r>
            <a:rPr lang="fr-FR" sz="18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Enregistrement des adhésions individuelles soit par chaque agent, soit avec l’aide du service RH de l’employeur</a:t>
          </a:r>
        </a:p>
      </dgm:t>
    </dgm:pt>
    <dgm:pt modelId="{7A29BDB0-17EC-4AD0-91FA-EC754C4E5F5B}" type="parTrans" cxnId="{37EF3E7A-E99F-41D5-B4C3-5E9DAC8A13EE}">
      <dgm:prSet/>
      <dgm:spPr/>
      <dgm:t>
        <a:bodyPr/>
        <a:lstStyle/>
        <a:p>
          <a:endParaRPr lang="fr-FR"/>
        </a:p>
      </dgm:t>
    </dgm:pt>
    <dgm:pt modelId="{1C53E36A-6D3C-4A6A-9F4F-32BE733DFA31}" type="sibTrans" cxnId="{37EF3E7A-E99F-41D5-B4C3-5E9DAC8A13EE}">
      <dgm:prSet/>
      <dgm:spPr/>
      <dgm:t>
        <a:bodyPr/>
        <a:lstStyle/>
        <a:p>
          <a:endParaRPr lang="fr-FR"/>
        </a:p>
      </dgm:t>
    </dgm:pt>
    <dgm:pt modelId="{CEFCCF41-C64F-4757-A699-99043C0492F3}">
      <dgm:prSet/>
      <dgm:spPr/>
      <dgm:t>
        <a:bodyPr/>
        <a:lstStyle/>
        <a:p>
          <a:endParaRPr lang="fr-FR"/>
        </a:p>
      </dgm:t>
    </dgm:pt>
    <dgm:pt modelId="{E855FE07-0832-42E6-94FE-2EE8EAE8B42D}" type="parTrans" cxnId="{4730F03A-DA5B-4BF1-8E59-A5DE0DA587E8}">
      <dgm:prSet/>
      <dgm:spPr/>
      <dgm:t>
        <a:bodyPr/>
        <a:lstStyle/>
        <a:p>
          <a:endParaRPr lang="fr-FR"/>
        </a:p>
      </dgm:t>
    </dgm:pt>
    <dgm:pt modelId="{982163E3-B52C-4A81-95D4-4EC7DE8A183F}" type="sibTrans" cxnId="{4730F03A-DA5B-4BF1-8E59-A5DE0DA587E8}">
      <dgm:prSet/>
      <dgm:spPr/>
      <dgm:t>
        <a:bodyPr/>
        <a:lstStyle/>
        <a:p>
          <a:endParaRPr lang="fr-FR"/>
        </a:p>
      </dgm:t>
    </dgm:pt>
    <dgm:pt modelId="{1B41442B-5734-4C94-9077-15ADEF628FE3}">
      <dgm:prSet/>
      <dgm:spPr/>
      <dgm:t>
        <a:bodyPr/>
        <a:lstStyle/>
        <a:p>
          <a:endParaRPr lang="fr-FR"/>
        </a:p>
      </dgm:t>
    </dgm:pt>
    <dgm:pt modelId="{6769FD73-4C98-46CC-824A-8A5F1E6FFEC3}" type="parTrans" cxnId="{607DE9D7-3B16-424E-8A22-1E8DF4C45916}">
      <dgm:prSet/>
      <dgm:spPr/>
      <dgm:t>
        <a:bodyPr/>
        <a:lstStyle/>
        <a:p>
          <a:endParaRPr lang="fr-FR"/>
        </a:p>
      </dgm:t>
    </dgm:pt>
    <dgm:pt modelId="{835826BC-8B43-4961-9A8C-B40D71EB97D8}" type="sibTrans" cxnId="{607DE9D7-3B16-424E-8A22-1E8DF4C45916}">
      <dgm:prSet/>
      <dgm:spPr/>
      <dgm:t>
        <a:bodyPr/>
        <a:lstStyle/>
        <a:p>
          <a:endParaRPr lang="fr-FR"/>
        </a:p>
      </dgm:t>
    </dgm:pt>
    <dgm:pt modelId="{C94E8DCA-DC29-47AF-9B0B-28453868AB0B}">
      <dgm:prSet custT="1"/>
      <dgm:spPr/>
      <dgm:t>
        <a:bodyPr/>
        <a:lstStyle/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Tx/>
            <a:buChar char="•"/>
            <a:tabLst/>
            <a:defRPr/>
          </a:pPr>
          <a:r>
            <a:rPr lang="fr-FR" sz="20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envoi du bulletin d’adhésion employeur (BAE) provisoire</a:t>
          </a:r>
        </a:p>
      </dgm:t>
    </dgm:pt>
    <dgm:pt modelId="{1FADB6C9-9489-4AB9-B5EC-D7D8C757E42C}" type="parTrans" cxnId="{26937DF3-31ED-4130-85CE-CF692B71D51B}">
      <dgm:prSet/>
      <dgm:spPr/>
      <dgm:t>
        <a:bodyPr/>
        <a:lstStyle/>
        <a:p>
          <a:endParaRPr lang="fr-FR"/>
        </a:p>
      </dgm:t>
    </dgm:pt>
    <dgm:pt modelId="{871B6821-7D79-4F54-BC25-690C0127A23C}" type="sibTrans" cxnId="{26937DF3-31ED-4130-85CE-CF692B71D51B}">
      <dgm:prSet/>
      <dgm:spPr/>
      <dgm:t>
        <a:bodyPr/>
        <a:lstStyle/>
        <a:p>
          <a:endParaRPr lang="fr-FR"/>
        </a:p>
      </dgm:t>
    </dgm:pt>
    <dgm:pt modelId="{98C74E95-7202-4EB3-A2EC-E25E32CAA2A8}">
      <dgm:prSet custT="1"/>
      <dgm:spPr/>
      <dgm:t>
        <a:bodyPr/>
        <a:lstStyle/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Tx/>
            <a:buChar char="•"/>
            <a:tabLst/>
            <a:defRPr/>
          </a:pPr>
          <a:r>
            <a:rPr lang="fr-FR" sz="20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Délibération de l’Assemblée </a:t>
          </a:r>
        </a:p>
      </dgm:t>
    </dgm:pt>
    <dgm:pt modelId="{35FC0CC8-CA4F-49D8-A524-FB80C28DE7D2}" type="parTrans" cxnId="{99CF3411-285D-4936-9303-60C5AB253F7F}">
      <dgm:prSet/>
      <dgm:spPr/>
      <dgm:t>
        <a:bodyPr/>
        <a:lstStyle/>
        <a:p>
          <a:endParaRPr lang="fr-FR"/>
        </a:p>
      </dgm:t>
    </dgm:pt>
    <dgm:pt modelId="{CFEDE672-3F96-43BB-A6FA-50FEBF519467}" type="sibTrans" cxnId="{99CF3411-285D-4936-9303-60C5AB253F7F}">
      <dgm:prSet/>
      <dgm:spPr/>
      <dgm:t>
        <a:bodyPr/>
        <a:lstStyle/>
        <a:p>
          <a:endParaRPr lang="fr-FR"/>
        </a:p>
      </dgm:t>
    </dgm:pt>
    <dgm:pt modelId="{192AB9EB-E2EF-401A-9C71-A790F8BD6026}">
      <dgm:prSet custT="1"/>
      <dgm:spPr/>
      <dgm:t>
        <a:bodyPr/>
        <a:lstStyle/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Tx/>
            <a:buChar char="•"/>
            <a:tabLst/>
            <a:defRPr/>
          </a:pPr>
          <a:r>
            <a:rPr lang="fr-FR" sz="18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Envoi au CDG de la délibération exécutoire + de la convention de participation signée + du BAE définitif </a:t>
          </a:r>
        </a:p>
      </dgm:t>
    </dgm:pt>
    <dgm:pt modelId="{1045DCB0-BFDB-4D6B-8B6B-5CD872EF01CB}" type="parTrans" cxnId="{BB067D9A-AB5D-452C-A6CD-282B20CEA088}">
      <dgm:prSet/>
      <dgm:spPr/>
      <dgm:t>
        <a:bodyPr/>
        <a:lstStyle/>
        <a:p>
          <a:endParaRPr lang="fr-FR"/>
        </a:p>
      </dgm:t>
    </dgm:pt>
    <dgm:pt modelId="{84A69B39-2D36-41FF-AAB6-28F8EBD35D7D}" type="sibTrans" cxnId="{BB067D9A-AB5D-452C-A6CD-282B20CEA088}">
      <dgm:prSet/>
      <dgm:spPr/>
      <dgm:t>
        <a:bodyPr/>
        <a:lstStyle/>
        <a:p>
          <a:endParaRPr lang="fr-FR"/>
        </a:p>
      </dgm:t>
    </dgm:pt>
    <dgm:pt modelId="{C231AB23-E285-4AC4-819E-9EC298995A9A}" type="pres">
      <dgm:prSet presAssocID="{CC06C4D5-FC63-422A-9325-076211871591}" presName="linearFlow" presStyleCnt="0">
        <dgm:presLayoutVars>
          <dgm:dir/>
          <dgm:animLvl val="lvl"/>
          <dgm:resizeHandles val="exact"/>
        </dgm:presLayoutVars>
      </dgm:prSet>
      <dgm:spPr/>
    </dgm:pt>
    <dgm:pt modelId="{FB5BE9E5-4942-4084-A611-8683A0DF876D}" type="pres">
      <dgm:prSet presAssocID="{5257BC70-F952-4BE1-B95D-BFEDB69AA7CB}" presName="composite" presStyleCnt="0"/>
      <dgm:spPr/>
    </dgm:pt>
    <dgm:pt modelId="{C4C12409-E0EF-4E8C-ADD4-47F5626C5F12}" type="pres">
      <dgm:prSet presAssocID="{5257BC70-F952-4BE1-B95D-BFEDB69AA7CB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2AF8B3F-7411-4EB8-A1BC-FEB1A27C91DF}" type="pres">
      <dgm:prSet presAssocID="{5257BC70-F952-4BE1-B95D-BFEDB69AA7CB}" presName="descendantText" presStyleLbl="alignAcc1" presStyleIdx="0" presStyleCnt="7" custLinFactNeighborX="464">
        <dgm:presLayoutVars>
          <dgm:bulletEnabled val="1"/>
        </dgm:presLayoutVars>
      </dgm:prSet>
      <dgm:spPr/>
    </dgm:pt>
    <dgm:pt modelId="{FC41BDC3-2E48-454B-8602-691B337BE2AD}" type="pres">
      <dgm:prSet presAssocID="{B16EB5CE-2BE7-42F6-AE0E-B20B5C74EC5B}" presName="sp" presStyleCnt="0"/>
      <dgm:spPr/>
    </dgm:pt>
    <dgm:pt modelId="{7093A245-3B4A-478D-9F61-F8A69975FC98}" type="pres">
      <dgm:prSet presAssocID="{1B41442B-5734-4C94-9077-15ADEF628FE3}" presName="composite" presStyleCnt="0"/>
      <dgm:spPr/>
    </dgm:pt>
    <dgm:pt modelId="{7DB2D164-679C-4B03-A31D-7496562717EC}" type="pres">
      <dgm:prSet presAssocID="{1B41442B-5734-4C94-9077-15ADEF628FE3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EF0D42B0-4D73-4B89-AB4B-DDEFDFBEC556}" type="pres">
      <dgm:prSet presAssocID="{1B41442B-5734-4C94-9077-15ADEF628FE3}" presName="descendantText" presStyleLbl="alignAcc1" presStyleIdx="1" presStyleCnt="7">
        <dgm:presLayoutVars>
          <dgm:bulletEnabled val="1"/>
        </dgm:presLayoutVars>
      </dgm:prSet>
      <dgm:spPr/>
    </dgm:pt>
    <dgm:pt modelId="{118ABE9D-8171-4773-B6BD-4B1A0E19ABDC}" type="pres">
      <dgm:prSet presAssocID="{835826BC-8B43-4961-9A8C-B40D71EB97D8}" presName="sp" presStyleCnt="0"/>
      <dgm:spPr/>
    </dgm:pt>
    <dgm:pt modelId="{84337080-0CCE-4F03-B845-29823C33C9EF}" type="pres">
      <dgm:prSet presAssocID="{27627B72-6359-4E17-80D6-E8ECBEDC3223}" presName="composite" presStyleCnt="0"/>
      <dgm:spPr/>
    </dgm:pt>
    <dgm:pt modelId="{1B99A8C1-383A-4A49-AD61-54218D40E690}" type="pres">
      <dgm:prSet presAssocID="{27627B72-6359-4E17-80D6-E8ECBEDC3223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834B0C3D-543B-4D8D-9AAA-5A86D8B5D0A1}" type="pres">
      <dgm:prSet presAssocID="{27627B72-6359-4E17-80D6-E8ECBEDC3223}" presName="descendantText" presStyleLbl="alignAcc1" presStyleIdx="2" presStyleCnt="7" custLinFactNeighborX="1129" custLinFactNeighborY="-1459">
        <dgm:presLayoutVars>
          <dgm:bulletEnabled val="1"/>
        </dgm:presLayoutVars>
      </dgm:prSet>
      <dgm:spPr/>
    </dgm:pt>
    <dgm:pt modelId="{0559B232-5799-42D2-BC32-24DD8702B374}" type="pres">
      <dgm:prSet presAssocID="{D05F4CEC-9D76-4469-81D4-26807B7F999C}" presName="sp" presStyleCnt="0"/>
      <dgm:spPr/>
    </dgm:pt>
    <dgm:pt modelId="{5FCB3514-C653-49EE-9067-3435EBA1060A}" type="pres">
      <dgm:prSet presAssocID="{CEFCCF41-C64F-4757-A699-99043C0492F3}" presName="composite" presStyleCnt="0"/>
      <dgm:spPr/>
    </dgm:pt>
    <dgm:pt modelId="{31D70577-A825-4F47-B937-8B05CC4F3E1B}" type="pres">
      <dgm:prSet presAssocID="{CEFCCF41-C64F-4757-A699-99043C0492F3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D11C88E3-4033-4C44-91C4-D9113592BB6A}" type="pres">
      <dgm:prSet presAssocID="{CEFCCF41-C64F-4757-A699-99043C0492F3}" presName="descendantText" presStyleLbl="alignAcc1" presStyleIdx="3" presStyleCnt="7" custScaleY="121066">
        <dgm:presLayoutVars>
          <dgm:bulletEnabled val="1"/>
        </dgm:presLayoutVars>
      </dgm:prSet>
      <dgm:spPr/>
    </dgm:pt>
    <dgm:pt modelId="{A9DBB122-17BD-4F36-8D62-89B1412DB309}" type="pres">
      <dgm:prSet presAssocID="{982163E3-B52C-4A81-95D4-4EC7DE8A183F}" presName="sp" presStyleCnt="0"/>
      <dgm:spPr/>
    </dgm:pt>
    <dgm:pt modelId="{72871CCC-3B9A-44F8-AD0F-01424E5ADD91}" type="pres">
      <dgm:prSet presAssocID="{40E754AB-A52A-46BE-872D-2B043DC37BCE}" presName="composite" presStyleCnt="0"/>
      <dgm:spPr/>
    </dgm:pt>
    <dgm:pt modelId="{B28431F4-8A54-4CEC-A0B6-E3D3E289AC27}" type="pres">
      <dgm:prSet presAssocID="{40E754AB-A52A-46BE-872D-2B043DC37BCE}" presName="parentText" presStyleLbl="alignNode1" presStyleIdx="4" presStyleCnt="7" custLinFactNeighborX="0" custLinFactNeighborY="1179">
        <dgm:presLayoutVars>
          <dgm:chMax val="1"/>
          <dgm:bulletEnabled val="1"/>
        </dgm:presLayoutVars>
      </dgm:prSet>
      <dgm:spPr/>
    </dgm:pt>
    <dgm:pt modelId="{6E6706AA-3AD9-4E9B-B8D1-6051644218BC}" type="pres">
      <dgm:prSet presAssocID="{40E754AB-A52A-46BE-872D-2B043DC37BCE}" presName="descendantText" presStyleLbl="alignAcc1" presStyleIdx="4" presStyleCnt="7" custScaleY="121231" custLinFactNeighborX="309" custLinFactNeighborY="1717">
        <dgm:presLayoutVars>
          <dgm:bulletEnabled val="1"/>
        </dgm:presLayoutVars>
      </dgm:prSet>
      <dgm:spPr/>
    </dgm:pt>
    <dgm:pt modelId="{60ADAD19-DB52-43EB-9635-A6338E41A22C}" type="pres">
      <dgm:prSet presAssocID="{BE0770D7-AE03-486F-B869-C5D76891D41C}" presName="sp" presStyleCnt="0"/>
      <dgm:spPr/>
    </dgm:pt>
    <dgm:pt modelId="{48A56DC9-D060-444E-8997-A81F2989A4AD}" type="pres">
      <dgm:prSet presAssocID="{4EB9D89C-FBC3-4978-8984-27C35334983D}" presName="composite" presStyleCnt="0"/>
      <dgm:spPr/>
    </dgm:pt>
    <dgm:pt modelId="{C4BAB237-BE23-43B3-952D-C22E47BDF4C5}" type="pres">
      <dgm:prSet presAssocID="{4EB9D89C-FBC3-4978-8984-27C35334983D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950FA2B2-1BAC-4DB9-9269-38018A0E4CCC}" type="pres">
      <dgm:prSet presAssocID="{4EB9D89C-FBC3-4978-8984-27C35334983D}" presName="descendantText" presStyleLbl="alignAcc1" presStyleIdx="5" presStyleCnt="7" custScaleY="117236">
        <dgm:presLayoutVars>
          <dgm:bulletEnabled val="1"/>
        </dgm:presLayoutVars>
      </dgm:prSet>
      <dgm:spPr/>
    </dgm:pt>
    <dgm:pt modelId="{56452220-A047-47EB-90B0-EFBC76C6BA67}" type="pres">
      <dgm:prSet presAssocID="{B8DCFD24-0593-4FF4-B47D-C60AD7B9AD21}" presName="sp" presStyleCnt="0"/>
      <dgm:spPr/>
    </dgm:pt>
    <dgm:pt modelId="{6383FEDF-BAD0-4596-A372-DA262B337265}" type="pres">
      <dgm:prSet presAssocID="{C4064AB7-5E59-48FC-95E8-7FB80C4EADE1}" presName="composite" presStyleCnt="0"/>
      <dgm:spPr/>
    </dgm:pt>
    <dgm:pt modelId="{75852F09-D54C-434A-A3EE-A33F10DCD8CF}" type="pres">
      <dgm:prSet presAssocID="{C4064AB7-5E59-48FC-95E8-7FB80C4EADE1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071D9E97-A82D-48D2-BCC1-BC729E03A48C}" type="pres">
      <dgm:prSet presAssocID="{C4064AB7-5E59-48FC-95E8-7FB80C4EADE1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6323130A-5624-4CD0-AB72-D64A08D040EF}" srcId="{CC06C4D5-FC63-422A-9325-076211871591}" destId="{4EB9D89C-FBC3-4978-8984-27C35334983D}" srcOrd="5" destOrd="0" parTransId="{19775B29-ED7A-42BD-97BC-AA35458BFF90}" sibTransId="{B8DCFD24-0593-4FF4-B47D-C60AD7B9AD21}"/>
    <dgm:cxn modelId="{99CF3411-285D-4936-9303-60C5AB253F7F}" srcId="{CEFCCF41-C64F-4757-A699-99043C0492F3}" destId="{98C74E95-7202-4EB3-A2EC-E25E32CAA2A8}" srcOrd="0" destOrd="0" parTransId="{35FC0CC8-CA4F-49D8-A524-FB80C28DE7D2}" sibTransId="{CFEDE672-3F96-43BB-A6FA-50FEBF519467}"/>
    <dgm:cxn modelId="{5D310C19-C1F0-4597-A2B2-D306DD14E0A0}" type="presOf" srcId="{CC06C4D5-FC63-422A-9325-076211871591}" destId="{C231AB23-E285-4AC4-819E-9EC298995A9A}" srcOrd="0" destOrd="0" presId="urn:microsoft.com/office/officeart/2005/8/layout/chevron2"/>
    <dgm:cxn modelId="{02FDB033-5A8F-4556-9678-28F0BF93C70F}" type="presOf" srcId="{40E754AB-A52A-46BE-872D-2B043DC37BCE}" destId="{B28431F4-8A54-4CEC-A0B6-E3D3E289AC27}" srcOrd="0" destOrd="0" presId="urn:microsoft.com/office/officeart/2005/8/layout/chevron2"/>
    <dgm:cxn modelId="{4730F03A-DA5B-4BF1-8E59-A5DE0DA587E8}" srcId="{CC06C4D5-FC63-422A-9325-076211871591}" destId="{CEFCCF41-C64F-4757-A699-99043C0492F3}" srcOrd="3" destOrd="0" parTransId="{E855FE07-0832-42E6-94FE-2EE8EAE8B42D}" sibTransId="{982163E3-B52C-4A81-95D4-4EC7DE8A183F}"/>
    <dgm:cxn modelId="{F10C353B-C03F-4C2C-A327-4F8C28051F65}" type="presOf" srcId="{C94E8DCA-DC29-47AF-9B0B-28453868AB0B}" destId="{EF0D42B0-4D73-4B89-AB4B-DDEFDFBEC556}" srcOrd="0" destOrd="0" presId="urn:microsoft.com/office/officeart/2005/8/layout/chevron2"/>
    <dgm:cxn modelId="{F4CCB63F-820C-4D4D-9F51-921EC0375DC0}" type="presOf" srcId="{4EB9D89C-FBC3-4978-8984-27C35334983D}" destId="{C4BAB237-BE23-43B3-952D-C22E47BDF4C5}" srcOrd="0" destOrd="0" presId="urn:microsoft.com/office/officeart/2005/8/layout/chevron2"/>
    <dgm:cxn modelId="{7024DF69-9C33-4A32-A574-E2EC6D9DD3CF}" type="presOf" srcId="{CEFCCF41-C64F-4757-A699-99043C0492F3}" destId="{31D70577-A825-4F47-B937-8B05CC4F3E1B}" srcOrd="0" destOrd="0" presId="urn:microsoft.com/office/officeart/2005/8/layout/chevron2"/>
    <dgm:cxn modelId="{AFEBAF6C-9640-407C-87B2-AA99E93DA296}" srcId="{CC06C4D5-FC63-422A-9325-076211871591}" destId="{27627B72-6359-4E17-80D6-E8ECBEDC3223}" srcOrd="2" destOrd="0" parTransId="{5FC4DDF5-FF35-474B-9308-DE77571065E5}" sibTransId="{D05F4CEC-9D76-4469-81D4-26807B7F999C}"/>
    <dgm:cxn modelId="{37EF3E7A-E99F-41D5-B4C3-5E9DAC8A13EE}" srcId="{C4064AB7-5E59-48FC-95E8-7FB80C4EADE1}" destId="{216FA2CF-2274-419B-8797-1A4897590884}" srcOrd="0" destOrd="0" parTransId="{7A29BDB0-17EC-4AD0-91FA-EC754C4E5F5B}" sibTransId="{1C53E36A-6D3C-4A6A-9F4F-32BE733DFA31}"/>
    <dgm:cxn modelId="{A620458F-E6C0-44D4-B3AD-C25D6C64427C}" srcId="{40E754AB-A52A-46BE-872D-2B043DC37BCE}" destId="{EBB4896F-596B-45BD-8EA4-A980F09310C3}" srcOrd="0" destOrd="0" parTransId="{AC8001DF-114B-4E3E-BA12-F14AE78534DE}" sibTransId="{FC392C5A-B9AB-4C0B-8BC1-4BD8E8A06917}"/>
    <dgm:cxn modelId="{71221D9A-203F-45E8-B47C-127E8CF56420}" type="presOf" srcId="{1B41442B-5734-4C94-9077-15ADEF628FE3}" destId="{7DB2D164-679C-4B03-A31D-7496562717EC}" srcOrd="0" destOrd="0" presId="urn:microsoft.com/office/officeart/2005/8/layout/chevron2"/>
    <dgm:cxn modelId="{BB067D9A-AB5D-452C-A6CD-282B20CEA088}" srcId="{4EB9D89C-FBC3-4978-8984-27C35334983D}" destId="{192AB9EB-E2EF-401A-9C71-A790F8BD6026}" srcOrd="0" destOrd="0" parTransId="{1045DCB0-BFDB-4D6B-8B6B-5CD872EF01CB}" sibTransId="{84A69B39-2D36-41FF-AAB6-28F8EBD35D7D}"/>
    <dgm:cxn modelId="{6F21A29D-F9A8-4382-8B57-8B5216042906}" type="presOf" srcId="{27627B72-6359-4E17-80D6-E8ECBEDC3223}" destId="{1B99A8C1-383A-4A49-AD61-54218D40E690}" srcOrd="0" destOrd="0" presId="urn:microsoft.com/office/officeart/2005/8/layout/chevron2"/>
    <dgm:cxn modelId="{FD7854A0-4BF3-4B9D-86B2-2F24BDC4CAC5}" type="presOf" srcId="{216FA2CF-2274-419B-8797-1A4897590884}" destId="{071D9E97-A82D-48D2-BCC1-BC729E03A48C}" srcOrd="0" destOrd="0" presId="urn:microsoft.com/office/officeart/2005/8/layout/chevron2"/>
    <dgm:cxn modelId="{5E84CDA3-DDE1-4E4D-A089-05F38BE8C39A}" type="presOf" srcId="{192AB9EB-E2EF-401A-9C71-A790F8BD6026}" destId="{950FA2B2-1BAC-4DB9-9269-38018A0E4CCC}" srcOrd="0" destOrd="0" presId="urn:microsoft.com/office/officeart/2005/8/layout/chevron2"/>
    <dgm:cxn modelId="{5B22D7A5-A522-4EB6-AE55-EE1599A3FF77}" type="presOf" srcId="{70D0E43C-609F-49B9-9389-7675B5D8ACB4}" destId="{72AF8B3F-7411-4EB8-A1BC-FEB1A27C91DF}" srcOrd="0" destOrd="0" presId="urn:microsoft.com/office/officeart/2005/8/layout/chevron2"/>
    <dgm:cxn modelId="{2B47D0A8-8E09-4843-8EA0-DA1D350C8DC8}" type="presOf" srcId="{5257BC70-F952-4BE1-B95D-BFEDB69AA7CB}" destId="{C4C12409-E0EF-4E8C-ADD4-47F5626C5F12}" srcOrd="0" destOrd="0" presId="urn:microsoft.com/office/officeart/2005/8/layout/chevron2"/>
    <dgm:cxn modelId="{6192CAAC-44F8-407E-863E-EF6B0F441D1F}" type="presOf" srcId="{B971ADAB-BD89-4039-ABD0-49889742E118}" destId="{834B0C3D-543B-4D8D-9AAA-5A86D8B5D0A1}" srcOrd="0" destOrd="0" presId="urn:microsoft.com/office/officeart/2005/8/layout/chevron2"/>
    <dgm:cxn modelId="{15638CCA-256E-4672-B010-27F98DA3D239}" srcId="{27627B72-6359-4E17-80D6-E8ECBEDC3223}" destId="{B971ADAB-BD89-4039-ABD0-49889742E118}" srcOrd="0" destOrd="0" parTransId="{5278C0DB-194F-46AF-9724-82A84E5E1616}" sibTransId="{B095E8A6-C07D-47F3-B358-9FFFF869575E}"/>
    <dgm:cxn modelId="{1E5993CB-030C-438E-AD21-E113B25A4BB5}" srcId="{CC06C4D5-FC63-422A-9325-076211871591}" destId="{C4064AB7-5E59-48FC-95E8-7FB80C4EADE1}" srcOrd="6" destOrd="0" parTransId="{53264B66-3311-4A30-AE54-BFB47F0FE995}" sibTransId="{967BB492-8D88-4EBC-8D53-4F510630CDF2}"/>
    <dgm:cxn modelId="{D30CEACF-E93D-48EE-945A-6B603917C126}" srcId="{CC06C4D5-FC63-422A-9325-076211871591}" destId="{40E754AB-A52A-46BE-872D-2B043DC37BCE}" srcOrd="4" destOrd="0" parTransId="{22EE1AA4-B066-4A75-BD24-40C42E9CFAD4}" sibTransId="{BE0770D7-AE03-486F-B869-C5D76891D41C}"/>
    <dgm:cxn modelId="{9F0603D5-6014-4C98-8B6A-A12C736E8F6C}" srcId="{5257BC70-F952-4BE1-B95D-BFEDB69AA7CB}" destId="{70D0E43C-609F-49B9-9389-7675B5D8ACB4}" srcOrd="0" destOrd="0" parTransId="{EBD97583-B1F6-4934-89B6-991A11046D0B}" sibTransId="{68DF68D5-2CE1-4191-B227-7ECF9690BBE9}"/>
    <dgm:cxn modelId="{607DE9D7-3B16-424E-8A22-1E8DF4C45916}" srcId="{CC06C4D5-FC63-422A-9325-076211871591}" destId="{1B41442B-5734-4C94-9077-15ADEF628FE3}" srcOrd="1" destOrd="0" parTransId="{6769FD73-4C98-46CC-824A-8A5F1E6FFEC3}" sibTransId="{835826BC-8B43-4961-9A8C-B40D71EB97D8}"/>
    <dgm:cxn modelId="{F42B87DF-A9A4-417B-97ED-B84FC15C8FAD}" type="presOf" srcId="{C4064AB7-5E59-48FC-95E8-7FB80C4EADE1}" destId="{75852F09-D54C-434A-A3EE-A33F10DCD8CF}" srcOrd="0" destOrd="0" presId="urn:microsoft.com/office/officeart/2005/8/layout/chevron2"/>
    <dgm:cxn modelId="{744599E2-D863-4A9D-98D2-05E0F73820A5}" type="presOf" srcId="{EBB4896F-596B-45BD-8EA4-A980F09310C3}" destId="{6E6706AA-3AD9-4E9B-B8D1-6051644218BC}" srcOrd="0" destOrd="0" presId="urn:microsoft.com/office/officeart/2005/8/layout/chevron2"/>
    <dgm:cxn modelId="{A85019E5-10D7-4463-BE04-7474E8588C26}" type="presOf" srcId="{98C74E95-7202-4EB3-A2EC-E25E32CAA2A8}" destId="{D11C88E3-4033-4C44-91C4-D9113592BB6A}" srcOrd="0" destOrd="0" presId="urn:microsoft.com/office/officeart/2005/8/layout/chevron2"/>
    <dgm:cxn modelId="{26937DF3-31ED-4130-85CE-CF692B71D51B}" srcId="{1B41442B-5734-4C94-9077-15ADEF628FE3}" destId="{C94E8DCA-DC29-47AF-9B0B-28453868AB0B}" srcOrd="0" destOrd="0" parTransId="{1FADB6C9-9489-4AB9-B5EC-D7D8C757E42C}" sibTransId="{871B6821-7D79-4F54-BC25-690C0127A23C}"/>
    <dgm:cxn modelId="{0F1DEEFF-E6D3-4277-B36F-F831A2B84F53}" srcId="{CC06C4D5-FC63-422A-9325-076211871591}" destId="{5257BC70-F952-4BE1-B95D-BFEDB69AA7CB}" srcOrd="0" destOrd="0" parTransId="{3A9733E8-5448-4695-9A1F-59A32BD3F798}" sibTransId="{B16EB5CE-2BE7-42F6-AE0E-B20B5C74EC5B}"/>
    <dgm:cxn modelId="{ADAB11FA-8C6F-4C46-81FF-096B395AC200}" type="presParOf" srcId="{C231AB23-E285-4AC4-819E-9EC298995A9A}" destId="{FB5BE9E5-4942-4084-A611-8683A0DF876D}" srcOrd="0" destOrd="0" presId="urn:microsoft.com/office/officeart/2005/8/layout/chevron2"/>
    <dgm:cxn modelId="{6B94F22A-0D98-4635-8133-1312A65E01B9}" type="presParOf" srcId="{FB5BE9E5-4942-4084-A611-8683A0DF876D}" destId="{C4C12409-E0EF-4E8C-ADD4-47F5626C5F12}" srcOrd="0" destOrd="0" presId="urn:microsoft.com/office/officeart/2005/8/layout/chevron2"/>
    <dgm:cxn modelId="{686E1348-5AD0-4BF8-8157-B6297408E566}" type="presParOf" srcId="{FB5BE9E5-4942-4084-A611-8683A0DF876D}" destId="{72AF8B3F-7411-4EB8-A1BC-FEB1A27C91DF}" srcOrd="1" destOrd="0" presId="urn:microsoft.com/office/officeart/2005/8/layout/chevron2"/>
    <dgm:cxn modelId="{1608728D-D2D6-43FE-8F99-8E464C486084}" type="presParOf" srcId="{C231AB23-E285-4AC4-819E-9EC298995A9A}" destId="{FC41BDC3-2E48-454B-8602-691B337BE2AD}" srcOrd="1" destOrd="0" presId="urn:microsoft.com/office/officeart/2005/8/layout/chevron2"/>
    <dgm:cxn modelId="{213C29E6-803F-4E5D-8160-ACC25DF6FC12}" type="presParOf" srcId="{C231AB23-E285-4AC4-819E-9EC298995A9A}" destId="{7093A245-3B4A-478D-9F61-F8A69975FC98}" srcOrd="2" destOrd="0" presId="urn:microsoft.com/office/officeart/2005/8/layout/chevron2"/>
    <dgm:cxn modelId="{43DF4E01-9285-433E-86CF-2F662B446DEE}" type="presParOf" srcId="{7093A245-3B4A-478D-9F61-F8A69975FC98}" destId="{7DB2D164-679C-4B03-A31D-7496562717EC}" srcOrd="0" destOrd="0" presId="urn:microsoft.com/office/officeart/2005/8/layout/chevron2"/>
    <dgm:cxn modelId="{0FED3906-F036-4304-A9BF-69C824DAE09C}" type="presParOf" srcId="{7093A245-3B4A-478D-9F61-F8A69975FC98}" destId="{EF0D42B0-4D73-4B89-AB4B-DDEFDFBEC556}" srcOrd="1" destOrd="0" presId="urn:microsoft.com/office/officeart/2005/8/layout/chevron2"/>
    <dgm:cxn modelId="{40CAF238-1F0D-4CF0-8344-0E2FDFA7D246}" type="presParOf" srcId="{C231AB23-E285-4AC4-819E-9EC298995A9A}" destId="{118ABE9D-8171-4773-B6BD-4B1A0E19ABDC}" srcOrd="3" destOrd="0" presId="urn:microsoft.com/office/officeart/2005/8/layout/chevron2"/>
    <dgm:cxn modelId="{0BE5B799-6BD8-47D5-A106-1F667D7F1427}" type="presParOf" srcId="{C231AB23-E285-4AC4-819E-9EC298995A9A}" destId="{84337080-0CCE-4F03-B845-29823C33C9EF}" srcOrd="4" destOrd="0" presId="urn:microsoft.com/office/officeart/2005/8/layout/chevron2"/>
    <dgm:cxn modelId="{16F15753-E009-4083-9B98-60969699A50E}" type="presParOf" srcId="{84337080-0CCE-4F03-B845-29823C33C9EF}" destId="{1B99A8C1-383A-4A49-AD61-54218D40E690}" srcOrd="0" destOrd="0" presId="urn:microsoft.com/office/officeart/2005/8/layout/chevron2"/>
    <dgm:cxn modelId="{7F587AE0-F91D-47FC-BCF7-5E4F299BF191}" type="presParOf" srcId="{84337080-0CCE-4F03-B845-29823C33C9EF}" destId="{834B0C3D-543B-4D8D-9AAA-5A86D8B5D0A1}" srcOrd="1" destOrd="0" presId="urn:microsoft.com/office/officeart/2005/8/layout/chevron2"/>
    <dgm:cxn modelId="{09985183-6EBD-4793-823B-75B37797CCBC}" type="presParOf" srcId="{C231AB23-E285-4AC4-819E-9EC298995A9A}" destId="{0559B232-5799-42D2-BC32-24DD8702B374}" srcOrd="5" destOrd="0" presId="urn:microsoft.com/office/officeart/2005/8/layout/chevron2"/>
    <dgm:cxn modelId="{9FE05016-7379-4525-B8F3-11B81681F18F}" type="presParOf" srcId="{C231AB23-E285-4AC4-819E-9EC298995A9A}" destId="{5FCB3514-C653-49EE-9067-3435EBA1060A}" srcOrd="6" destOrd="0" presId="urn:microsoft.com/office/officeart/2005/8/layout/chevron2"/>
    <dgm:cxn modelId="{B3E6CA46-3757-4709-91E7-3C1BBB4918FD}" type="presParOf" srcId="{5FCB3514-C653-49EE-9067-3435EBA1060A}" destId="{31D70577-A825-4F47-B937-8B05CC4F3E1B}" srcOrd="0" destOrd="0" presId="urn:microsoft.com/office/officeart/2005/8/layout/chevron2"/>
    <dgm:cxn modelId="{EDF61410-7407-4929-A672-C06C66057620}" type="presParOf" srcId="{5FCB3514-C653-49EE-9067-3435EBA1060A}" destId="{D11C88E3-4033-4C44-91C4-D9113592BB6A}" srcOrd="1" destOrd="0" presId="urn:microsoft.com/office/officeart/2005/8/layout/chevron2"/>
    <dgm:cxn modelId="{827461FA-243E-453B-8603-E65DE415D534}" type="presParOf" srcId="{C231AB23-E285-4AC4-819E-9EC298995A9A}" destId="{A9DBB122-17BD-4F36-8D62-89B1412DB309}" srcOrd="7" destOrd="0" presId="urn:microsoft.com/office/officeart/2005/8/layout/chevron2"/>
    <dgm:cxn modelId="{9D27DB5C-30BA-4F68-9BB9-504DCD3C05F6}" type="presParOf" srcId="{C231AB23-E285-4AC4-819E-9EC298995A9A}" destId="{72871CCC-3B9A-44F8-AD0F-01424E5ADD91}" srcOrd="8" destOrd="0" presId="urn:microsoft.com/office/officeart/2005/8/layout/chevron2"/>
    <dgm:cxn modelId="{0FACB1AC-5ED4-48D9-A499-6987FE10CC41}" type="presParOf" srcId="{72871CCC-3B9A-44F8-AD0F-01424E5ADD91}" destId="{B28431F4-8A54-4CEC-A0B6-E3D3E289AC27}" srcOrd="0" destOrd="0" presId="urn:microsoft.com/office/officeart/2005/8/layout/chevron2"/>
    <dgm:cxn modelId="{5F7FD476-9B64-4FF4-8A0A-9B5BE6D51AC1}" type="presParOf" srcId="{72871CCC-3B9A-44F8-AD0F-01424E5ADD91}" destId="{6E6706AA-3AD9-4E9B-B8D1-6051644218BC}" srcOrd="1" destOrd="0" presId="urn:microsoft.com/office/officeart/2005/8/layout/chevron2"/>
    <dgm:cxn modelId="{B5516E29-F7CC-41E1-8BE1-B0F1F4034F9A}" type="presParOf" srcId="{C231AB23-E285-4AC4-819E-9EC298995A9A}" destId="{60ADAD19-DB52-43EB-9635-A6338E41A22C}" srcOrd="9" destOrd="0" presId="urn:microsoft.com/office/officeart/2005/8/layout/chevron2"/>
    <dgm:cxn modelId="{09E60073-C227-4B21-B427-43FF7FBAF80F}" type="presParOf" srcId="{C231AB23-E285-4AC4-819E-9EC298995A9A}" destId="{48A56DC9-D060-444E-8997-A81F2989A4AD}" srcOrd="10" destOrd="0" presId="urn:microsoft.com/office/officeart/2005/8/layout/chevron2"/>
    <dgm:cxn modelId="{5F70267C-A896-4DC7-8E51-A9C34E212B1F}" type="presParOf" srcId="{48A56DC9-D060-444E-8997-A81F2989A4AD}" destId="{C4BAB237-BE23-43B3-952D-C22E47BDF4C5}" srcOrd="0" destOrd="0" presId="urn:microsoft.com/office/officeart/2005/8/layout/chevron2"/>
    <dgm:cxn modelId="{96FA21F1-D600-449B-B4F9-AC8AC10AFA24}" type="presParOf" srcId="{48A56DC9-D060-444E-8997-A81F2989A4AD}" destId="{950FA2B2-1BAC-4DB9-9269-38018A0E4CCC}" srcOrd="1" destOrd="0" presId="urn:microsoft.com/office/officeart/2005/8/layout/chevron2"/>
    <dgm:cxn modelId="{E3FCD880-6382-4057-960A-A85B2997B314}" type="presParOf" srcId="{C231AB23-E285-4AC4-819E-9EC298995A9A}" destId="{56452220-A047-47EB-90B0-EFBC76C6BA67}" srcOrd="11" destOrd="0" presId="urn:microsoft.com/office/officeart/2005/8/layout/chevron2"/>
    <dgm:cxn modelId="{C1EFE30A-5960-4049-8463-4C879D305432}" type="presParOf" srcId="{C231AB23-E285-4AC4-819E-9EC298995A9A}" destId="{6383FEDF-BAD0-4596-A372-DA262B337265}" srcOrd="12" destOrd="0" presId="urn:microsoft.com/office/officeart/2005/8/layout/chevron2"/>
    <dgm:cxn modelId="{0900EE82-0DE2-4CD9-B2B5-D43478F18A1B}" type="presParOf" srcId="{6383FEDF-BAD0-4596-A372-DA262B337265}" destId="{75852F09-D54C-434A-A3EE-A33F10DCD8CF}" srcOrd="0" destOrd="0" presId="urn:microsoft.com/office/officeart/2005/8/layout/chevron2"/>
    <dgm:cxn modelId="{ABD7EA41-2393-47C8-B70E-6DB33D83B290}" type="presParOf" srcId="{6383FEDF-BAD0-4596-A372-DA262B337265}" destId="{071D9E97-A82D-48D2-BCC1-BC729E03A4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35033B-92BF-4B8D-9235-735C77FD0355}" type="doc">
      <dgm:prSet loTypeId="urn:microsoft.com/office/officeart/2005/8/layout/hProcess3" loCatId="process" qsTypeId="urn:microsoft.com/office/officeart/2005/8/quickstyle/simple1" qsCatId="simple" csTypeId="urn:microsoft.com/office/officeart/2005/8/colors/colorful5" csCatId="colorful" phldr="1"/>
      <dgm:spPr/>
    </dgm:pt>
    <dgm:pt modelId="{30DDB672-FFD6-4ECB-A947-EFB93C9428E9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Possibilité de rejoindre les conventions de participation en cours de contrat</a:t>
          </a:r>
        </a:p>
      </dgm:t>
    </dgm:pt>
    <dgm:pt modelId="{3EF10278-153C-47E6-980E-C728ECB61485}" type="parTrans" cxnId="{580DAABD-3F53-491D-9A48-30A76FDA6F9B}">
      <dgm:prSet/>
      <dgm:spPr/>
      <dgm:t>
        <a:bodyPr/>
        <a:lstStyle/>
        <a:p>
          <a:endParaRPr lang="fr-FR"/>
        </a:p>
      </dgm:t>
    </dgm:pt>
    <dgm:pt modelId="{2C8397D1-5FD9-459E-B650-B99B1C98E325}" type="sibTrans" cxnId="{580DAABD-3F53-491D-9A48-30A76FDA6F9B}">
      <dgm:prSet/>
      <dgm:spPr/>
      <dgm:t>
        <a:bodyPr/>
        <a:lstStyle/>
        <a:p>
          <a:endParaRPr lang="fr-FR"/>
        </a:p>
      </dgm:t>
    </dgm:pt>
    <dgm:pt modelId="{2776A2E5-B134-4F6C-8540-2AB9C1AD088F}" type="pres">
      <dgm:prSet presAssocID="{7435033B-92BF-4B8D-9235-735C77FD0355}" presName="Name0" presStyleCnt="0">
        <dgm:presLayoutVars>
          <dgm:dir/>
          <dgm:animLvl val="lvl"/>
          <dgm:resizeHandles val="exact"/>
        </dgm:presLayoutVars>
      </dgm:prSet>
      <dgm:spPr/>
    </dgm:pt>
    <dgm:pt modelId="{FC20BEDE-5157-4609-9674-0E2D97069ED3}" type="pres">
      <dgm:prSet presAssocID="{7435033B-92BF-4B8D-9235-735C77FD0355}" presName="dummy" presStyleCnt="0"/>
      <dgm:spPr/>
    </dgm:pt>
    <dgm:pt modelId="{B3EC13D1-5604-439F-AC52-460AB463B604}" type="pres">
      <dgm:prSet presAssocID="{7435033B-92BF-4B8D-9235-735C77FD0355}" presName="linH" presStyleCnt="0"/>
      <dgm:spPr/>
    </dgm:pt>
    <dgm:pt modelId="{3E6F21B9-E5FB-4E87-BBF2-778B5F0C1B19}" type="pres">
      <dgm:prSet presAssocID="{7435033B-92BF-4B8D-9235-735C77FD0355}" presName="padding1" presStyleCnt="0"/>
      <dgm:spPr/>
    </dgm:pt>
    <dgm:pt modelId="{08BD5265-B6C2-4051-8199-003B2B6D83F3}" type="pres">
      <dgm:prSet presAssocID="{30DDB672-FFD6-4ECB-A947-EFB93C9428E9}" presName="linV" presStyleCnt="0"/>
      <dgm:spPr/>
    </dgm:pt>
    <dgm:pt modelId="{3A1FA97E-0C4A-44E2-B340-E40ABC9BC600}" type="pres">
      <dgm:prSet presAssocID="{30DDB672-FFD6-4ECB-A947-EFB93C9428E9}" presName="spVertical1" presStyleCnt="0"/>
      <dgm:spPr/>
    </dgm:pt>
    <dgm:pt modelId="{73FF01BC-9953-4FFB-BBA2-D569B704B4A4}" type="pres">
      <dgm:prSet presAssocID="{30DDB672-FFD6-4ECB-A947-EFB93C9428E9}" presName="parTx" presStyleLbl="revTx" presStyleIdx="0" presStyleCnt="1" custLinFactNeighborX="-5576" custLinFactNeighborY="-55989">
        <dgm:presLayoutVars>
          <dgm:chMax val="0"/>
          <dgm:chPref val="0"/>
          <dgm:bulletEnabled val="1"/>
        </dgm:presLayoutVars>
      </dgm:prSet>
      <dgm:spPr/>
    </dgm:pt>
    <dgm:pt modelId="{B4C855F8-AD1B-4EFA-91A1-145B19919DA0}" type="pres">
      <dgm:prSet presAssocID="{30DDB672-FFD6-4ECB-A947-EFB93C9428E9}" presName="spVertical2" presStyleCnt="0"/>
      <dgm:spPr/>
    </dgm:pt>
    <dgm:pt modelId="{A7EFB510-544F-451F-96BA-4FD1E9651249}" type="pres">
      <dgm:prSet presAssocID="{30DDB672-FFD6-4ECB-A947-EFB93C9428E9}" presName="spVertical3" presStyleCnt="0"/>
      <dgm:spPr/>
    </dgm:pt>
    <dgm:pt modelId="{5FDFD5E1-1953-4C7F-996B-8161CF21027F}" type="pres">
      <dgm:prSet presAssocID="{7435033B-92BF-4B8D-9235-735C77FD0355}" presName="padding2" presStyleCnt="0"/>
      <dgm:spPr/>
    </dgm:pt>
    <dgm:pt modelId="{EC79952B-217F-48C6-8123-2A0ED44959E6}" type="pres">
      <dgm:prSet presAssocID="{7435033B-92BF-4B8D-9235-735C77FD0355}" presName="negArrow" presStyleCnt="0"/>
      <dgm:spPr/>
    </dgm:pt>
    <dgm:pt modelId="{F0CEEA44-9F17-4DA7-9EDE-AAC6CF03FD36}" type="pres">
      <dgm:prSet presAssocID="{7435033B-92BF-4B8D-9235-735C77FD0355}" presName="backgroundArrow" presStyleLbl="node1" presStyleIdx="0" presStyleCnt="1" custLinFactNeighborX="-7855" custLinFactNeighborY="-13107"/>
      <dgm:spPr/>
    </dgm:pt>
  </dgm:ptLst>
  <dgm:cxnLst>
    <dgm:cxn modelId="{935C2B06-848C-4BB0-BCAC-91ED9F0D49E1}" type="presOf" srcId="{7435033B-92BF-4B8D-9235-735C77FD0355}" destId="{2776A2E5-B134-4F6C-8540-2AB9C1AD088F}" srcOrd="0" destOrd="0" presId="urn:microsoft.com/office/officeart/2005/8/layout/hProcess3"/>
    <dgm:cxn modelId="{76197683-0431-4F12-9C3D-BC5A931FBBEC}" type="presOf" srcId="{30DDB672-FFD6-4ECB-A947-EFB93C9428E9}" destId="{73FF01BC-9953-4FFB-BBA2-D569B704B4A4}" srcOrd="0" destOrd="0" presId="urn:microsoft.com/office/officeart/2005/8/layout/hProcess3"/>
    <dgm:cxn modelId="{580DAABD-3F53-491D-9A48-30A76FDA6F9B}" srcId="{7435033B-92BF-4B8D-9235-735C77FD0355}" destId="{30DDB672-FFD6-4ECB-A947-EFB93C9428E9}" srcOrd="0" destOrd="0" parTransId="{3EF10278-153C-47E6-980E-C728ECB61485}" sibTransId="{2C8397D1-5FD9-459E-B650-B99B1C98E325}"/>
    <dgm:cxn modelId="{354DFE12-4C15-4ADF-A7D5-5B1FA4263A43}" type="presParOf" srcId="{2776A2E5-B134-4F6C-8540-2AB9C1AD088F}" destId="{FC20BEDE-5157-4609-9674-0E2D97069ED3}" srcOrd="0" destOrd="0" presId="urn:microsoft.com/office/officeart/2005/8/layout/hProcess3"/>
    <dgm:cxn modelId="{C74C8107-08AB-4580-B55C-8EF322CDCD07}" type="presParOf" srcId="{2776A2E5-B134-4F6C-8540-2AB9C1AD088F}" destId="{B3EC13D1-5604-439F-AC52-460AB463B604}" srcOrd="1" destOrd="0" presId="urn:microsoft.com/office/officeart/2005/8/layout/hProcess3"/>
    <dgm:cxn modelId="{5F1FBA81-0792-49DB-9C0E-96859ECF9D6F}" type="presParOf" srcId="{B3EC13D1-5604-439F-AC52-460AB463B604}" destId="{3E6F21B9-E5FB-4E87-BBF2-778B5F0C1B19}" srcOrd="0" destOrd="0" presId="urn:microsoft.com/office/officeart/2005/8/layout/hProcess3"/>
    <dgm:cxn modelId="{F7C04352-3656-4A26-B1D1-920A81CE24DF}" type="presParOf" srcId="{B3EC13D1-5604-439F-AC52-460AB463B604}" destId="{08BD5265-B6C2-4051-8199-003B2B6D83F3}" srcOrd="1" destOrd="0" presId="urn:microsoft.com/office/officeart/2005/8/layout/hProcess3"/>
    <dgm:cxn modelId="{695C3BA6-E772-47A0-9AB2-DAB2101CBF5B}" type="presParOf" srcId="{08BD5265-B6C2-4051-8199-003B2B6D83F3}" destId="{3A1FA97E-0C4A-44E2-B340-E40ABC9BC600}" srcOrd="0" destOrd="0" presId="urn:microsoft.com/office/officeart/2005/8/layout/hProcess3"/>
    <dgm:cxn modelId="{C7984842-82B6-4C31-983A-82515CDF8B2E}" type="presParOf" srcId="{08BD5265-B6C2-4051-8199-003B2B6D83F3}" destId="{73FF01BC-9953-4FFB-BBA2-D569B704B4A4}" srcOrd="1" destOrd="0" presId="urn:microsoft.com/office/officeart/2005/8/layout/hProcess3"/>
    <dgm:cxn modelId="{4C7A1851-B524-4305-96CB-7DB2D6249F78}" type="presParOf" srcId="{08BD5265-B6C2-4051-8199-003B2B6D83F3}" destId="{B4C855F8-AD1B-4EFA-91A1-145B19919DA0}" srcOrd="2" destOrd="0" presId="urn:microsoft.com/office/officeart/2005/8/layout/hProcess3"/>
    <dgm:cxn modelId="{2C88866C-F15B-4FD6-A02D-4F4B896BD458}" type="presParOf" srcId="{08BD5265-B6C2-4051-8199-003B2B6D83F3}" destId="{A7EFB510-544F-451F-96BA-4FD1E9651249}" srcOrd="3" destOrd="0" presId="urn:microsoft.com/office/officeart/2005/8/layout/hProcess3"/>
    <dgm:cxn modelId="{EAA285FF-6106-4F46-B282-D034EE0AECA6}" type="presParOf" srcId="{B3EC13D1-5604-439F-AC52-460AB463B604}" destId="{5FDFD5E1-1953-4C7F-996B-8161CF21027F}" srcOrd="2" destOrd="0" presId="urn:microsoft.com/office/officeart/2005/8/layout/hProcess3"/>
    <dgm:cxn modelId="{0BA99759-77B4-459F-8A72-BFB2B72DD3F2}" type="presParOf" srcId="{B3EC13D1-5604-439F-AC52-460AB463B604}" destId="{EC79952B-217F-48C6-8123-2A0ED44959E6}" srcOrd="3" destOrd="0" presId="urn:microsoft.com/office/officeart/2005/8/layout/hProcess3"/>
    <dgm:cxn modelId="{824507CD-AF88-4E9E-9D5D-2B8A2EC73123}" type="presParOf" srcId="{B3EC13D1-5604-439F-AC52-460AB463B604}" destId="{F0CEEA44-9F17-4DA7-9EDE-AAC6CF03FD3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20DB94-5D58-43C7-84AB-BFF0341E67C3}" type="doc">
      <dgm:prSet loTypeId="urn:microsoft.com/office/officeart/2005/8/layout/arrow2" loCatId="process" qsTypeId="urn:microsoft.com/office/officeart/2005/8/quickstyle/simple1" qsCatId="simple" csTypeId="urn:microsoft.com/office/officeart/2005/8/colors/accent5_1" csCatId="accent5" phldr="1"/>
      <dgm:spPr/>
    </dgm:pt>
    <dgm:pt modelId="{C7A6CC2F-89B1-463B-9D9F-4051027C2642}">
      <dgm:prSet phldrT="[Texte]" custT="1"/>
      <dgm:spPr/>
      <dgm:t>
        <a:bodyPr/>
        <a:lstStyle/>
        <a:p>
          <a:r>
            <a:rPr lang="fr-FR" sz="2400" b="1" dirty="0"/>
            <a:t>Début octobre</a:t>
          </a:r>
        </a:p>
        <a:p>
          <a:r>
            <a:rPr lang="fr-FR" sz="2400" dirty="0"/>
            <a:t>Information directe des employeurs</a:t>
          </a:r>
        </a:p>
      </dgm:t>
    </dgm:pt>
    <dgm:pt modelId="{A9F02587-B4B8-485A-BECF-C4DB0D4DDB8E}" type="parTrans" cxnId="{C38EF52F-4D64-4163-BAD8-1568F2D0D133}">
      <dgm:prSet/>
      <dgm:spPr/>
      <dgm:t>
        <a:bodyPr/>
        <a:lstStyle/>
        <a:p>
          <a:endParaRPr lang="fr-FR"/>
        </a:p>
      </dgm:t>
    </dgm:pt>
    <dgm:pt modelId="{53B49D58-A8D3-4162-A9BD-2657D8AB0678}" type="sibTrans" cxnId="{C38EF52F-4D64-4163-BAD8-1568F2D0D133}">
      <dgm:prSet/>
      <dgm:spPr/>
      <dgm:t>
        <a:bodyPr/>
        <a:lstStyle/>
        <a:p>
          <a:endParaRPr lang="fr-FR"/>
        </a:p>
      </dgm:t>
    </dgm:pt>
    <dgm:pt modelId="{77144A78-CB2D-4AAC-9FF7-F34574DB3F74}">
      <dgm:prSet phldrT="[Texte]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Octobre/Novembre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Réunions d’information (</a:t>
          </a:r>
          <a:r>
            <a:rPr lang="fr-FR" sz="2400" kern="1200" dirty="0" err="1"/>
            <a:t>visio</a:t>
          </a:r>
          <a:r>
            <a:rPr lang="fr-FR" sz="2400" kern="1200" dirty="0"/>
            <a:t> et présentiels) </a:t>
          </a:r>
        </a:p>
      </dgm:t>
    </dgm:pt>
    <dgm:pt modelId="{9609082A-D95D-48F2-91C8-A22DE1AF0F34}" type="parTrans" cxnId="{065647A5-5FA3-4874-AE74-B10FE9261C93}">
      <dgm:prSet/>
      <dgm:spPr/>
      <dgm:t>
        <a:bodyPr/>
        <a:lstStyle/>
        <a:p>
          <a:endParaRPr lang="fr-FR"/>
        </a:p>
      </dgm:t>
    </dgm:pt>
    <dgm:pt modelId="{F3564F9B-2CCE-4044-B920-33CF39195EA0}" type="sibTrans" cxnId="{065647A5-5FA3-4874-AE74-B10FE9261C93}">
      <dgm:prSet/>
      <dgm:spPr/>
      <dgm:t>
        <a:bodyPr/>
        <a:lstStyle/>
        <a:p>
          <a:endParaRPr lang="fr-FR"/>
        </a:p>
      </dgm:t>
    </dgm:pt>
    <dgm:pt modelId="{3C01D250-1414-4120-AFDA-9E2F5A4EFAA1}">
      <dgm:prSet phldrT="[Texte]" custT="1"/>
      <dgm:spPr/>
      <dgm:t>
        <a:bodyPr/>
        <a:lstStyle/>
        <a:p>
          <a:r>
            <a:rPr lang="fr-FR" sz="2400" b="1" dirty="0"/>
            <a:t>Octobre/décembre</a:t>
          </a:r>
        </a:p>
        <a:p>
          <a:r>
            <a:rPr lang="fr-FR" sz="2400" dirty="0"/>
            <a:t>Accompagnement par les assureurs et le CDG</a:t>
          </a:r>
        </a:p>
      </dgm:t>
    </dgm:pt>
    <dgm:pt modelId="{1128BE21-C730-4F8E-874A-C81A2ACC0BDD}" type="parTrans" cxnId="{B5593846-4534-44BD-BE20-D23066E7655B}">
      <dgm:prSet/>
      <dgm:spPr/>
      <dgm:t>
        <a:bodyPr/>
        <a:lstStyle/>
        <a:p>
          <a:endParaRPr lang="fr-FR"/>
        </a:p>
      </dgm:t>
    </dgm:pt>
    <dgm:pt modelId="{21C3BDE6-AC6C-45AA-8DAB-435957306134}" type="sibTrans" cxnId="{B5593846-4534-44BD-BE20-D23066E7655B}">
      <dgm:prSet/>
      <dgm:spPr/>
      <dgm:t>
        <a:bodyPr/>
        <a:lstStyle/>
        <a:p>
          <a:endParaRPr lang="fr-FR"/>
        </a:p>
      </dgm:t>
    </dgm:pt>
    <dgm:pt modelId="{F4555D99-70EF-4554-B86E-ACC8DD3AF18E}" type="pres">
      <dgm:prSet presAssocID="{F920DB94-5D58-43C7-84AB-BFF0341E67C3}" presName="arrowDiagram" presStyleCnt="0">
        <dgm:presLayoutVars>
          <dgm:chMax val="5"/>
          <dgm:dir/>
          <dgm:resizeHandles val="exact"/>
        </dgm:presLayoutVars>
      </dgm:prSet>
      <dgm:spPr/>
    </dgm:pt>
    <dgm:pt modelId="{7A0BE2FE-EE10-4521-8B84-BB8CE7BF467B}" type="pres">
      <dgm:prSet presAssocID="{F920DB94-5D58-43C7-84AB-BFF0341E67C3}" presName="arrow" presStyleLbl="bgShp" presStyleIdx="0" presStyleCnt="1" custLinFactNeighborY="-1659"/>
      <dgm:spPr/>
    </dgm:pt>
    <dgm:pt modelId="{CAC435D8-4D54-470E-A695-837E3E129503}" type="pres">
      <dgm:prSet presAssocID="{F920DB94-5D58-43C7-84AB-BFF0341E67C3}" presName="arrowDiagram3" presStyleCnt="0"/>
      <dgm:spPr/>
    </dgm:pt>
    <dgm:pt modelId="{9C90E393-1582-4238-9019-456B0B7BE982}" type="pres">
      <dgm:prSet presAssocID="{C7A6CC2F-89B1-463B-9D9F-4051027C2642}" presName="bullet3a" presStyleLbl="node1" presStyleIdx="0" presStyleCnt="3" custScaleX="219009" custScaleY="168212" custLinFactNeighborX="-37625" custLinFactNeighborY="0"/>
      <dgm:spPr>
        <a:solidFill>
          <a:schemeClr val="accent5">
            <a:lumMod val="40000"/>
            <a:lumOff val="60000"/>
          </a:schemeClr>
        </a:solidFill>
      </dgm:spPr>
    </dgm:pt>
    <dgm:pt modelId="{49CE0083-FCA0-4848-8A63-C2AD3535A25F}" type="pres">
      <dgm:prSet presAssocID="{C7A6CC2F-89B1-463B-9D9F-4051027C2642}" presName="textBox3a" presStyleLbl="revTx" presStyleIdx="0" presStyleCnt="3" custScaleX="137051" custLinFactNeighborX="15280" custLinFactNeighborY="3154">
        <dgm:presLayoutVars>
          <dgm:bulletEnabled val="1"/>
        </dgm:presLayoutVars>
      </dgm:prSet>
      <dgm:spPr/>
    </dgm:pt>
    <dgm:pt modelId="{59A15D2E-9481-40FA-BB4B-8B774D56B62F}" type="pres">
      <dgm:prSet presAssocID="{77144A78-CB2D-4AAC-9FF7-F34574DB3F74}" presName="bullet3b" presStyleLbl="node1" presStyleIdx="1" presStyleCnt="3" custScaleX="164693" custScaleY="145062"/>
      <dgm:spPr>
        <a:solidFill>
          <a:schemeClr val="accent5">
            <a:lumMod val="40000"/>
            <a:lumOff val="60000"/>
          </a:schemeClr>
        </a:solidFill>
      </dgm:spPr>
    </dgm:pt>
    <dgm:pt modelId="{2C8E7D99-7189-4F0D-816F-0ABF473D74E3}" type="pres">
      <dgm:prSet presAssocID="{77144A78-CB2D-4AAC-9FF7-F34574DB3F74}" presName="textBox3b" presStyleLbl="revTx" presStyleIdx="1" presStyleCnt="3" custScaleX="155628" custScaleY="38168" custLinFactNeighborX="25573" custLinFactNeighborY="-25714">
        <dgm:presLayoutVars>
          <dgm:bulletEnabled val="1"/>
        </dgm:presLayoutVars>
      </dgm:prSet>
      <dgm:spPr/>
    </dgm:pt>
    <dgm:pt modelId="{C1CD0997-EB1A-4A4C-8C5A-0FF4031EB6DC}" type="pres">
      <dgm:prSet presAssocID="{3C01D250-1414-4120-AFDA-9E2F5A4EFAA1}" presName="bullet3c" presStyleLbl="node1" presStyleIdx="2" presStyleCnt="3"/>
      <dgm:spPr>
        <a:solidFill>
          <a:schemeClr val="accent5">
            <a:lumMod val="40000"/>
            <a:lumOff val="60000"/>
          </a:schemeClr>
        </a:solidFill>
      </dgm:spPr>
    </dgm:pt>
    <dgm:pt modelId="{64BD4666-4A0A-45CF-8E74-EFD24FABAA12}" type="pres">
      <dgm:prSet presAssocID="{3C01D250-1414-4120-AFDA-9E2F5A4EFAA1}" presName="textBox3c" presStyleLbl="revTx" presStyleIdx="2" presStyleCnt="3" custScaleX="134995" custScaleY="26764" custLinFactNeighborX="22086" custLinFactNeighborY="-37583">
        <dgm:presLayoutVars>
          <dgm:bulletEnabled val="1"/>
        </dgm:presLayoutVars>
      </dgm:prSet>
      <dgm:spPr/>
    </dgm:pt>
  </dgm:ptLst>
  <dgm:cxnLst>
    <dgm:cxn modelId="{D6848110-334F-4808-8FF6-C07183DC7C35}" type="presOf" srcId="{C7A6CC2F-89B1-463B-9D9F-4051027C2642}" destId="{49CE0083-FCA0-4848-8A63-C2AD3535A25F}" srcOrd="0" destOrd="0" presId="urn:microsoft.com/office/officeart/2005/8/layout/arrow2"/>
    <dgm:cxn modelId="{ED32A015-94E4-4A36-B6F2-858A58A3D125}" type="presOf" srcId="{77144A78-CB2D-4AAC-9FF7-F34574DB3F74}" destId="{2C8E7D99-7189-4F0D-816F-0ABF473D74E3}" srcOrd="0" destOrd="0" presId="urn:microsoft.com/office/officeart/2005/8/layout/arrow2"/>
    <dgm:cxn modelId="{C38EF52F-4D64-4163-BAD8-1568F2D0D133}" srcId="{F920DB94-5D58-43C7-84AB-BFF0341E67C3}" destId="{C7A6CC2F-89B1-463B-9D9F-4051027C2642}" srcOrd="0" destOrd="0" parTransId="{A9F02587-B4B8-485A-BECF-C4DB0D4DDB8E}" sibTransId="{53B49D58-A8D3-4162-A9BD-2657D8AB0678}"/>
    <dgm:cxn modelId="{B5593846-4534-44BD-BE20-D23066E7655B}" srcId="{F920DB94-5D58-43C7-84AB-BFF0341E67C3}" destId="{3C01D250-1414-4120-AFDA-9E2F5A4EFAA1}" srcOrd="2" destOrd="0" parTransId="{1128BE21-C730-4F8E-874A-C81A2ACC0BDD}" sibTransId="{21C3BDE6-AC6C-45AA-8DAB-435957306134}"/>
    <dgm:cxn modelId="{ABC6E16E-D55C-4C80-9B7A-6D9AD888FCFD}" type="presOf" srcId="{3C01D250-1414-4120-AFDA-9E2F5A4EFAA1}" destId="{64BD4666-4A0A-45CF-8E74-EFD24FABAA12}" srcOrd="0" destOrd="0" presId="urn:microsoft.com/office/officeart/2005/8/layout/arrow2"/>
    <dgm:cxn modelId="{065647A5-5FA3-4874-AE74-B10FE9261C93}" srcId="{F920DB94-5D58-43C7-84AB-BFF0341E67C3}" destId="{77144A78-CB2D-4AAC-9FF7-F34574DB3F74}" srcOrd="1" destOrd="0" parTransId="{9609082A-D95D-48F2-91C8-A22DE1AF0F34}" sibTransId="{F3564F9B-2CCE-4044-B920-33CF39195EA0}"/>
    <dgm:cxn modelId="{A6765BEB-8C2D-4412-83C3-431CA02CFFBF}" type="presOf" srcId="{F920DB94-5D58-43C7-84AB-BFF0341E67C3}" destId="{F4555D99-70EF-4554-B86E-ACC8DD3AF18E}" srcOrd="0" destOrd="0" presId="urn:microsoft.com/office/officeart/2005/8/layout/arrow2"/>
    <dgm:cxn modelId="{5570D9ED-F254-4BDD-BD4E-A66C5046CE15}" type="presParOf" srcId="{F4555D99-70EF-4554-B86E-ACC8DD3AF18E}" destId="{7A0BE2FE-EE10-4521-8B84-BB8CE7BF467B}" srcOrd="0" destOrd="0" presId="urn:microsoft.com/office/officeart/2005/8/layout/arrow2"/>
    <dgm:cxn modelId="{0E3F413D-BD02-440C-A600-0CC68A516E52}" type="presParOf" srcId="{F4555D99-70EF-4554-B86E-ACC8DD3AF18E}" destId="{CAC435D8-4D54-470E-A695-837E3E129503}" srcOrd="1" destOrd="0" presId="urn:microsoft.com/office/officeart/2005/8/layout/arrow2"/>
    <dgm:cxn modelId="{754A1CC6-0F29-4D43-96C0-190580C07759}" type="presParOf" srcId="{CAC435D8-4D54-470E-A695-837E3E129503}" destId="{9C90E393-1582-4238-9019-456B0B7BE982}" srcOrd="0" destOrd="0" presId="urn:microsoft.com/office/officeart/2005/8/layout/arrow2"/>
    <dgm:cxn modelId="{DE1C33FD-6908-4473-AF3A-86DBD25F6CA0}" type="presParOf" srcId="{CAC435D8-4D54-470E-A695-837E3E129503}" destId="{49CE0083-FCA0-4848-8A63-C2AD3535A25F}" srcOrd="1" destOrd="0" presId="urn:microsoft.com/office/officeart/2005/8/layout/arrow2"/>
    <dgm:cxn modelId="{4E2C9E76-E9BE-47B2-A4CA-67758FB5A984}" type="presParOf" srcId="{CAC435D8-4D54-470E-A695-837E3E129503}" destId="{59A15D2E-9481-40FA-BB4B-8B774D56B62F}" srcOrd="2" destOrd="0" presId="urn:microsoft.com/office/officeart/2005/8/layout/arrow2"/>
    <dgm:cxn modelId="{5D1EFA59-EC57-47D5-9623-484B1B0C0626}" type="presParOf" srcId="{CAC435D8-4D54-470E-A695-837E3E129503}" destId="{2C8E7D99-7189-4F0D-816F-0ABF473D74E3}" srcOrd="3" destOrd="0" presId="urn:microsoft.com/office/officeart/2005/8/layout/arrow2"/>
    <dgm:cxn modelId="{51EBF421-43A9-444D-A381-81257040CFF6}" type="presParOf" srcId="{CAC435D8-4D54-470E-A695-837E3E129503}" destId="{C1CD0997-EB1A-4A4C-8C5A-0FF4031EB6DC}" srcOrd="4" destOrd="0" presId="urn:microsoft.com/office/officeart/2005/8/layout/arrow2"/>
    <dgm:cxn modelId="{860A1DA9-2670-4505-844E-459B98F97322}" type="presParOf" srcId="{CAC435D8-4D54-470E-A695-837E3E129503}" destId="{64BD4666-4A0A-45CF-8E74-EFD24FABAA1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614AA-DD83-4A62-98EA-D76E23626403}">
      <dsp:nvSpPr>
        <dsp:cNvPr id="0" name=""/>
        <dsp:cNvSpPr/>
      </dsp:nvSpPr>
      <dsp:spPr>
        <a:xfrm>
          <a:off x="2540" y="32471"/>
          <a:ext cx="2476500" cy="9377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solidFill>
                <a:srgbClr val="002060"/>
              </a:solidFill>
              <a:latin typeface="Calibri" panose="020F0502020204030204" pitchFamily="34" charset="0"/>
            </a:rPr>
            <a:t>Une couverture </a:t>
          </a:r>
          <a:r>
            <a:rPr lang="fr-FR" sz="2600" b="1" kern="1200" dirty="0">
              <a:solidFill>
                <a:srgbClr val="002060"/>
              </a:solidFill>
              <a:latin typeface="Calibri" panose="020F0502020204030204" pitchFamily="34" charset="0"/>
            </a:rPr>
            <a:t>« Sécurité  »</a:t>
          </a:r>
          <a:endParaRPr lang="fr-FR" sz="2600" kern="1200" dirty="0">
            <a:solidFill>
              <a:srgbClr val="002060"/>
            </a:solidFill>
          </a:endParaRPr>
        </a:p>
      </dsp:txBody>
      <dsp:txXfrm>
        <a:off x="2540" y="32471"/>
        <a:ext cx="2476500" cy="937706"/>
      </dsp:txXfrm>
    </dsp:sp>
    <dsp:sp modelId="{1350EA70-609E-4C69-8BB1-48496C04998B}">
      <dsp:nvSpPr>
        <dsp:cNvPr id="0" name=""/>
        <dsp:cNvSpPr/>
      </dsp:nvSpPr>
      <dsp:spPr>
        <a:xfrm>
          <a:off x="2540" y="970177"/>
          <a:ext cx="2476500" cy="441601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Arial" panose="020B0604020202020204" pitchFamily="34" charset="0"/>
            <a:buNone/>
          </a:pPr>
          <a:endParaRPr lang="fr-FR" sz="2200" kern="1200" dirty="0"/>
        </a:p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Arial" panose="020B0604020202020204" pitchFamily="34" charset="0"/>
            <a:buNone/>
          </a:pPr>
          <a:r>
            <a:rPr lang="fr-FR" sz="2200" kern="1200" dirty="0">
              <a:solidFill>
                <a:prstClr val="black"/>
              </a:solidFill>
              <a:latin typeface="Calibri" panose="020F0502020204030204" pitchFamily="34" charset="0"/>
            </a:rPr>
            <a:t>Pour les agents ayant un budget très contraint, afin de leur permettre d’accéder à une complémentaire pour les « coups durs »	</a:t>
          </a:r>
          <a:endParaRPr lang="fr-FR" sz="2200" kern="1200" dirty="0"/>
        </a:p>
      </dsp:txBody>
      <dsp:txXfrm>
        <a:off x="2540" y="970177"/>
        <a:ext cx="2476500" cy="4416018"/>
      </dsp:txXfrm>
    </dsp:sp>
    <dsp:sp modelId="{FD091C0F-9613-44FB-8BFD-C2DBEA776D09}">
      <dsp:nvSpPr>
        <dsp:cNvPr id="0" name=""/>
        <dsp:cNvSpPr/>
      </dsp:nvSpPr>
      <dsp:spPr>
        <a:xfrm>
          <a:off x="2825750" y="32471"/>
          <a:ext cx="2476500" cy="937706"/>
        </a:xfrm>
        <a:prstGeom prst="rect">
          <a:avLst/>
        </a:prstGeom>
        <a:solidFill>
          <a:schemeClr val="accent4">
            <a:hueOff val="4410736"/>
            <a:satOff val="39672"/>
            <a:lumOff val="-17352"/>
            <a:alphaOff val="0"/>
          </a:schemeClr>
        </a:solidFill>
        <a:ln w="10795" cap="flat" cmpd="sng" algn="ctr">
          <a:solidFill>
            <a:schemeClr val="accent4">
              <a:hueOff val="4410736"/>
              <a:satOff val="39672"/>
              <a:lumOff val="-17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solidFill>
                <a:srgbClr val="002060"/>
              </a:solidFill>
              <a:latin typeface="Calibri" panose="020F0502020204030204" pitchFamily="34" charset="0"/>
            </a:rPr>
            <a:t>Une couverture </a:t>
          </a:r>
          <a:r>
            <a:rPr lang="fr-FR" sz="2600" b="1" kern="1200" dirty="0">
              <a:solidFill>
                <a:srgbClr val="002060"/>
              </a:solidFill>
              <a:latin typeface="Calibri" panose="020F0502020204030204" pitchFamily="34" charset="0"/>
            </a:rPr>
            <a:t>« Essentielle » </a:t>
          </a:r>
          <a:endParaRPr lang="fr-FR" sz="2600" kern="1200" dirty="0">
            <a:solidFill>
              <a:srgbClr val="002060"/>
            </a:solidFill>
          </a:endParaRPr>
        </a:p>
      </dsp:txBody>
      <dsp:txXfrm>
        <a:off x="2825750" y="32471"/>
        <a:ext cx="2476500" cy="937706"/>
      </dsp:txXfrm>
    </dsp:sp>
    <dsp:sp modelId="{D48CEC8F-4EED-4BA1-A7FB-CCD4F4719BB5}">
      <dsp:nvSpPr>
        <dsp:cNvPr id="0" name=""/>
        <dsp:cNvSpPr/>
      </dsp:nvSpPr>
      <dsp:spPr>
        <a:xfrm>
          <a:off x="2825750" y="970177"/>
          <a:ext cx="2476500" cy="4416018"/>
        </a:xfrm>
        <a:prstGeom prst="rect">
          <a:avLst/>
        </a:prstGeom>
        <a:solidFill>
          <a:schemeClr val="accent4">
            <a:tint val="40000"/>
            <a:alpha val="90000"/>
            <a:hueOff val="4478695"/>
            <a:satOff val="21768"/>
            <a:lumOff val="-2991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4478695"/>
              <a:satOff val="21768"/>
              <a:lumOff val="-2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Arial" panose="020B0604020202020204" pitchFamily="34" charset="0"/>
            <a:buNone/>
          </a:pPr>
          <a:endParaRPr lang="fr-FR" sz="2200" kern="1200" dirty="0">
            <a:solidFill>
              <a:srgbClr val="29347B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None/>
            <a:tabLst/>
            <a:defRPr/>
          </a:pPr>
          <a:r>
            <a:rPr lang="fr-FR" sz="220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Pour ceux qui veulent être bien couverts pour un tarif compétitif</a:t>
          </a:r>
        </a:p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Arial" panose="020B0604020202020204" pitchFamily="34" charset="0"/>
            <a:buNone/>
          </a:pPr>
          <a:endParaRPr lang="fr-FR" sz="2200" kern="1200" dirty="0">
            <a:solidFill>
              <a:srgbClr val="29347B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2825750" y="970177"/>
        <a:ext cx="2476500" cy="4416018"/>
      </dsp:txXfrm>
    </dsp:sp>
    <dsp:sp modelId="{09C56BE6-2B6F-4DC3-BA85-083F7181E431}">
      <dsp:nvSpPr>
        <dsp:cNvPr id="0" name=""/>
        <dsp:cNvSpPr/>
      </dsp:nvSpPr>
      <dsp:spPr>
        <a:xfrm>
          <a:off x="5648960" y="32471"/>
          <a:ext cx="2476500" cy="937706"/>
        </a:xfrm>
        <a:prstGeom prst="rect">
          <a:avLst/>
        </a:prstGeom>
        <a:solidFill>
          <a:schemeClr val="accent4">
            <a:hueOff val="8821471"/>
            <a:satOff val="79345"/>
            <a:lumOff val="-34705"/>
            <a:alphaOff val="0"/>
          </a:schemeClr>
        </a:solidFill>
        <a:ln w="10795" cap="flat" cmpd="sng" algn="ctr">
          <a:solidFill>
            <a:schemeClr val="accent4">
              <a:hueOff val="8821471"/>
              <a:satOff val="79345"/>
              <a:lumOff val="-3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Une couverture « </a:t>
          </a:r>
          <a:r>
            <a:rPr lang="fr-FR" sz="22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Renforcée</a:t>
          </a:r>
          <a:r>
            <a:rPr lang="fr-FR" sz="22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 » </a:t>
          </a:r>
        </a:p>
      </dsp:txBody>
      <dsp:txXfrm>
        <a:off x="5648960" y="32471"/>
        <a:ext cx="2476500" cy="937706"/>
      </dsp:txXfrm>
    </dsp:sp>
    <dsp:sp modelId="{9420F3E0-310B-45E3-8D3F-0AAED4B7E224}">
      <dsp:nvSpPr>
        <dsp:cNvPr id="0" name=""/>
        <dsp:cNvSpPr/>
      </dsp:nvSpPr>
      <dsp:spPr>
        <a:xfrm>
          <a:off x="5648960" y="970177"/>
          <a:ext cx="2476500" cy="4416018"/>
        </a:xfrm>
        <a:prstGeom prst="rect">
          <a:avLst/>
        </a:prstGeom>
        <a:solidFill>
          <a:schemeClr val="accent4">
            <a:tint val="40000"/>
            <a:alpha val="90000"/>
            <a:hueOff val="8957390"/>
            <a:satOff val="43535"/>
            <a:lumOff val="-5982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8957390"/>
              <a:satOff val="43535"/>
              <a:lumOff val="-5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None/>
            <a:tabLst/>
            <a:defRPr/>
          </a:pPr>
          <a:endParaRPr lang="fr-FR" sz="2200" kern="1200" dirty="0">
            <a:solidFill>
              <a:srgbClr val="29347B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None/>
            <a:tabLst/>
            <a:defRPr/>
          </a:pPr>
          <a:r>
            <a:rPr lang="fr-FR" sz="220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Pour les agents qui veulent des garanties sont supérieures à la formule précédente (et au moins égales à celles définies dans l’accord interministériel pour les agents de la FPE)</a:t>
          </a:r>
        </a:p>
      </dsp:txBody>
      <dsp:txXfrm>
        <a:off x="5648960" y="970177"/>
        <a:ext cx="2476500" cy="4416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9A967-99C6-4BAD-9BD4-636DE2C4FC96}">
      <dsp:nvSpPr>
        <dsp:cNvPr id="0" name=""/>
        <dsp:cNvSpPr/>
      </dsp:nvSpPr>
      <dsp:spPr>
        <a:xfrm rot="5400000">
          <a:off x="3882561" y="-1096074"/>
          <a:ext cx="1875657" cy="453683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>
              <a:solidFill>
                <a:prstClr val="black"/>
              </a:solidFill>
              <a:latin typeface="Calibri" panose="020F0502020204030204" pitchFamily="34" charset="0"/>
            </a:rPr>
            <a:t>Jeunes actifs jusqu’à 35 ans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>
              <a:solidFill>
                <a:prstClr val="black"/>
              </a:solidFill>
              <a:latin typeface="Calibri" panose="020F0502020204030204" pitchFamily="34" charset="0"/>
            </a:rPr>
            <a:t>Actifs de plus de 35 ans </a:t>
          </a:r>
          <a:endParaRPr lang="fr-FR" sz="1900" kern="1200" dirty="0">
            <a:solidFill>
              <a:prstClr val="black"/>
            </a:solidFill>
            <a:latin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>
              <a:solidFill>
                <a:prstClr val="black"/>
              </a:solidFill>
              <a:latin typeface="Calibri" panose="020F0502020204030204" pitchFamily="34" charset="0"/>
            </a:rPr>
            <a:t>Retraités (ces derniers ne seront pas éligibles à l’aide employeur)</a:t>
          </a:r>
        </a:p>
      </dsp:txBody>
      <dsp:txXfrm rot="-5400000">
        <a:off x="2551971" y="326078"/>
        <a:ext cx="4445275" cy="1692533"/>
      </dsp:txXfrm>
    </dsp:sp>
    <dsp:sp modelId="{CC64846A-DB8F-442C-8077-35DF12CE2D57}">
      <dsp:nvSpPr>
        <dsp:cNvPr id="0" name=""/>
        <dsp:cNvSpPr/>
      </dsp:nvSpPr>
      <dsp:spPr>
        <a:xfrm>
          <a:off x="0" y="58"/>
          <a:ext cx="2551971" cy="23445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100" b="1" kern="1200" dirty="0">
              <a:solidFill>
                <a:srgbClr val="002060"/>
              </a:solidFill>
              <a:latin typeface="Calibri" panose="020F0502020204030204" pitchFamily="34" charset="0"/>
            </a:rPr>
            <a:t>Par catégorie </a:t>
          </a:r>
        </a:p>
        <a:p>
          <a:pPr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100" kern="1200" dirty="0"/>
        </a:p>
      </dsp:txBody>
      <dsp:txXfrm>
        <a:off x="114453" y="114511"/>
        <a:ext cx="2323065" cy="2115666"/>
      </dsp:txXfrm>
    </dsp:sp>
    <dsp:sp modelId="{97966D71-B8BC-4DEC-A181-B80ABFC46FEB}">
      <dsp:nvSpPr>
        <dsp:cNvPr id="0" name=""/>
        <dsp:cNvSpPr/>
      </dsp:nvSpPr>
      <dsp:spPr>
        <a:xfrm rot="5400000">
          <a:off x="3882561" y="1365726"/>
          <a:ext cx="1875657" cy="4536837"/>
        </a:xfrm>
        <a:prstGeom prst="round2SameRect">
          <a:avLst/>
        </a:prstGeom>
        <a:solidFill>
          <a:schemeClr val="accent4">
            <a:tint val="40000"/>
            <a:alpha val="90000"/>
            <a:hueOff val="8957390"/>
            <a:satOff val="43535"/>
            <a:lumOff val="-5982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8957390"/>
              <a:satOff val="43535"/>
              <a:lumOff val="-5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>
              <a:solidFill>
                <a:prstClr val="black"/>
              </a:solidFill>
              <a:latin typeface="Calibri" panose="020F0502020204030204" pitchFamily="34" charset="0"/>
            </a:rPr>
            <a:t>Cotisation par personne protégée (adulte) 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>
              <a:solidFill>
                <a:prstClr val="black"/>
              </a:solidFill>
              <a:latin typeface="Calibri" panose="020F0502020204030204" pitchFamily="34" charset="0"/>
            </a:rPr>
            <a:t>Cotisation par enfant à charge, étant précisé que les cotisations enfants ne pourront pas dépasser 55% maximum de la cotisation adulte </a:t>
          </a:r>
        </a:p>
      </dsp:txBody>
      <dsp:txXfrm rot="-5400000">
        <a:off x="2551971" y="2787878"/>
        <a:ext cx="4445275" cy="1692533"/>
      </dsp:txXfrm>
    </dsp:sp>
    <dsp:sp modelId="{A707FAEB-A860-4A56-ADCF-3BEEB4DFA717}">
      <dsp:nvSpPr>
        <dsp:cNvPr id="0" name=""/>
        <dsp:cNvSpPr/>
      </dsp:nvSpPr>
      <dsp:spPr>
        <a:xfrm>
          <a:off x="0" y="2461859"/>
          <a:ext cx="2551971" cy="2344572"/>
        </a:xfrm>
        <a:prstGeom prst="roundRect">
          <a:avLst/>
        </a:prstGeom>
        <a:solidFill>
          <a:schemeClr val="accent4">
            <a:hueOff val="8821471"/>
            <a:satOff val="79345"/>
            <a:lumOff val="-3470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100" b="1" kern="1200" dirty="0">
              <a:solidFill>
                <a:srgbClr val="002060"/>
              </a:solidFill>
              <a:latin typeface="Calibri" panose="020F0502020204030204" pitchFamily="34" charset="0"/>
            </a:rPr>
            <a:t>Par composition familiale </a:t>
          </a:r>
          <a:endParaRPr lang="fr-FR" sz="3100" kern="1200" dirty="0">
            <a:solidFill>
              <a:srgbClr val="002060"/>
            </a:solidFill>
          </a:endParaRPr>
        </a:p>
        <a:p>
          <a:pPr marL="0"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100" kern="1200" dirty="0"/>
        </a:p>
      </dsp:txBody>
      <dsp:txXfrm>
        <a:off x="114453" y="2576312"/>
        <a:ext cx="2323065" cy="2115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9A967-99C6-4BAD-9BD4-636DE2C4FC96}">
      <dsp:nvSpPr>
        <dsp:cNvPr id="0" name=""/>
        <dsp:cNvSpPr/>
      </dsp:nvSpPr>
      <dsp:spPr>
        <a:xfrm rot="5400000">
          <a:off x="3434819" y="-675381"/>
          <a:ext cx="3363851" cy="484577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57188" lvl="1" indent="-1778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/>
            <a:t>maintien de </a:t>
          </a:r>
          <a:r>
            <a:rPr lang="fr-FR" sz="1800" b="1" kern="1200" dirty="0"/>
            <a:t>90% du traitement  de référence </a:t>
          </a:r>
          <a:r>
            <a:rPr lang="fr-FR" sz="1800" b="0" kern="1200" dirty="0"/>
            <a:t>net lors du passage à demi-traitement pour maladie et pour une durée maximale de 3 ans</a:t>
          </a:r>
        </a:p>
        <a:p>
          <a:pPr marL="342900" lvl="2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latin typeface="Calibri" panose="020F0502020204030204" pitchFamily="34" charset="0"/>
            </a:rPr>
            <a:t>Le </a:t>
          </a:r>
          <a:r>
            <a:rPr lang="fr-FR" sz="1800" b="1" kern="1200" dirty="0"/>
            <a:t>régime indemnitaire est garanti </a:t>
          </a:r>
          <a:r>
            <a:rPr lang="fr-FR" sz="1800" b="0" kern="1200" dirty="0"/>
            <a:t>à hauteur de 40%, indépendamment des prestations versées par l’employeur et/ou le régime obligatoire.</a:t>
          </a:r>
        </a:p>
        <a:p>
          <a:pPr marL="357188" lvl="1" indent="-1778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Avec  le maintien du RI en cas de CLM/CLD  à hauteur de 40%</a:t>
          </a:r>
        </a:p>
      </dsp:txBody>
      <dsp:txXfrm rot="-5400000">
        <a:off x="2693857" y="229791"/>
        <a:ext cx="4681565" cy="3035431"/>
      </dsp:txXfrm>
    </dsp:sp>
    <dsp:sp modelId="{CC64846A-DB8F-442C-8077-35DF12CE2D57}">
      <dsp:nvSpPr>
        <dsp:cNvPr id="0" name=""/>
        <dsp:cNvSpPr/>
      </dsp:nvSpPr>
      <dsp:spPr>
        <a:xfrm>
          <a:off x="0" y="575838"/>
          <a:ext cx="2725748" cy="22163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000" b="1" kern="1200" dirty="0">
              <a:solidFill>
                <a:srgbClr val="002060"/>
              </a:solidFill>
            </a:rPr>
            <a:t>Incapacité de travail</a:t>
          </a:r>
          <a:endParaRPr lang="fr-FR" sz="4000" kern="1200" dirty="0">
            <a:solidFill>
              <a:srgbClr val="002060"/>
            </a:solidFill>
          </a:endParaRPr>
        </a:p>
      </dsp:txBody>
      <dsp:txXfrm>
        <a:off x="108192" y="684030"/>
        <a:ext cx="2509364" cy="1999930"/>
      </dsp:txXfrm>
    </dsp:sp>
    <dsp:sp modelId="{97966D71-B8BC-4DEC-A181-B80ABFC46FEB}">
      <dsp:nvSpPr>
        <dsp:cNvPr id="0" name=""/>
        <dsp:cNvSpPr/>
      </dsp:nvSpPr>
      <dsp:spPr>
        <a:xfrm rot="5400000">
          <a:off x="4084457" y="2159638"/>
          <a:ext cx="2138424" cy="4850512"/>
        </a:xfrm>
        <a:prstGeom prst="round2SameRect">
          <a:avLst/>
        </a:prstGeom>
        <a:solidFill>
          <a:schemeClr val="accent4">
            <a:tint val="40000"/>
            <a:alpha val="90000"/>
            <a:hueOff val="8957390"/>
            <a:satOff val="43535"/>
            <a:lumOff val="-5982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8957390"/>
              <a:satOff val="43535"/>
              <a:lumOff val="-5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maintien de </a:t>
          </a:r>
          <a:r>
            <a:rPr lang="fr-FR" sz="1800" b="1" kern="1200" dirty="0"/>
            <a:t>90%* du traitement de référence </a:t>
          </a:r>
          <a:r>
            <a:rPr lang="fr-FR" sz="1800" kern="1200" dirty="0"/>
            <a:t>net pendant la période allant de la reconnaissance d’invalidité par la CNRACL jusqu’à l’âge légal de départ à la retraite en vigueur au moment de la souscription du contrat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FR" sz="1800" kern="1200" dirty="0"/>
            <a:t>* Si invalidité de 50% ; en deçà, il y a proratisation</a:t>
          </a:r>
        </a:p>
      </dsp:txBody>
      <dsp:txXfrm rot="-5400000">
        <a:off x="2728414" y="3620071"/>
        <a:ext cx="4746123" cy="1929646"/>
      </dsp:txXfrm>
    </dsp:sp>
    <dsp:sp modelId="{A707FAEB-A860-4A56-ADCF-3BEEB4DFA717}">
      <dsp:nvSpPr>
        <dsp:cNvPr id="0" name=""/>
        <dsp:cNvSpPr/>
      </dsp:nvSpPr>
      <dsp:spPr>
        <a:xfrm>
          <a:off x="0" y="3476737"/>
          <a:ext cx="2728413" cy="2216314"/>
        </a:xfrm>
        <a:prstGeom prst="roundRect">
          <a:avLst/>
        </a:prstGeom>
        <a:solidFill>
          <a:schemeClr val="accent4">
            <a:hueOff val="8821471"/>
            <a:satOff val="79345"/>
            <a:lumOff val="-3470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000" b="1" kern="1200" dirty="0">
              <a:solidFill>
                <a:srgbClr val="002060"/>
              </a:solidFill>
            </a:rPr>
            <a:t>Invalidité</a:t>
          </a:r>
          <a:endParaRPr lang="fr-FR" sz="4000" kern="1200" dirty="0">
            <a:solidFill>
              <a:srgbClr val="002060"/>
            </a:solidFill>
          </a:endParaRPr>
        </a:p>
      </dsp:txBody>
      <dsp:txXfrm>
        <a:off x="108192" y="3584929"/>
        <a:ext cx="2512029" cy="1999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614AA-DD83-4A62-98EA-D76E23626403}">
      <dsp:nvSpPr>
        <dsp:cNvPr id="0" name=""/>
        <dsp:cNvSpPr/>
      </dsp:nvSpPr>
      <dsp:spPr>
        <a:xfrm>
          <a:off x="56180" y="0"/>
          <a:ext cx="2398391" cy="13715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Taux d’indemnisation à 95% en incapacité de travail</a:t>
          </a:r>
        </a:p>
      </dsp:txBody>
      <dsp:txXfrm>
        <a:off x="56180" y="0"/>
        <a:ext cx="2398391" cy="1371574"/>
      </dsp:txXfrm>
    </dsp:sp>
    <dsp:sp modelId="{1350EA70-609E-4C69-8BB1-48496C04998B}">
      <dsp:nvSpPr>
        <dsp:cNvPr id="0" name=""/>
        <dsp:cNvSpPr/>
      </dsp:nvSpPr>
      <dsp:spPr>
        <a:xfrm>
          <a:off x="17126" y="1198582"/>
          <a:ext cx="2476500" cy="44351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 3" panose="05040102010807070707" pitchFamily="18" charset="2"/>
            <a:buNone/>
          </a:pPr>
          <a:r>
            <a:rPr lang="fr-FR" sz="2200" kern="1200" dirty="0">
              <a:solidFill>
                <a:prstClr val="black"/>
              </a:solidFill>
              <a:latin typeface="Calibri" panose="020F0502020204030204" pitchFamily="34" charset="0"/>
            </a:rPr>
            <a:t>Base : le traitement de référence net lors du passage à demi-traitement pour maladie et pour une durée maximale de 3 ans</a:t>
          </a:r>
          <a:endParaRPr lang="fr-FR" sz="2200" kern="1200" dirty="0"/>
        </a:p>
        <a:p>
          <a:pPr marL="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Arial" panose="020B0604020202020204" pitchFamily="34" charset="0"/>
            <a:buNone/>
          </a:pPr>
          <a:endParaRPr lang="fr-FR" sz="3600" b="1" kern="1200" dirty="0">
            <a:solidFill>
              <a:srgbClr val="0070C0"/>
            </a:solidFill>
          </a:endParaRPr>
        </a:p>
      </dsp:txBody>
      <dsp:txXfrm>
        <a:off x="17126" y="1198582"/>
        <a:ext cx="2476500" cy="4435172"/>
      </dsp:txXfrm>
    </dsp:sp>
    <dsp:sp modelId="{FD091C0F-9613-44FB-8BFD-C2DBEA776D09}">
      <dsp:nvSpPr>
        <dsp:cNvPr id="0" name=""/>
        <dsp:cNvSpPr/>
      </dsp:nvSpPr>
      <dsp:spPr>
        <a:xfrm>
          <a:off x="2825750" y="0"/>
          <a:ext cx="2476500" cy="981351"/>
        </a:xfrm>
        <a:prstGeom prst="rect">
          <a:avLst/>
        </a:prstGeom>
        <a:solidFill>
          <a:schemeClr val="accent4">
            <a:hueOff val="4410736"/>
            <a:satOff val="39672"/>
            <a:lumOff val="-17352"/>
            <a:alphaOff val="0"/>
          </a:schemeClr>
        </a:solidFill>
        <a:ln w="10795" cap="flat" cmpd="sng" algn="ctr">
          <a:solidFill>
            <a:schemeClr val="accent4">
              <a:hueOff val="4410736"/>
              <a:satOff val="39672"/>
              <a:lumOff val="-17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Perte de retraite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(en capital) </a:t>
          </a:r>
        </a:p>
      </dsp:txBody>
      <dsp:txXfrm>
        <a:off x="2825750" y="0"/>
        <a:ext cx="2476500" cy="981351"/>
      </dsp:txXfrm>
    </dsp:sp>
    <dsp:sp modelId="{D48CEC8F-4EED-4BA1-A7FB-CCD4F4719BB5}">
      <dsp:nvSpPr>
        <dsp:cNvPr id="0" name=""/>
        <dsp:cNvSpPr/>
      </dsp:nvSpPr>
      <dsp:spPr>
        <a:xfrm>
          <a:off x="2835680" y="1132901"/>
          <a:ext cx="2476500" cy="4693949"/>
        </a:xfrm>
        <a:prstGeom prst="rect">
          <a:avLst/>
        </a:prstGeom>
        <a:solidFill>
          <a:schemeClr val="accent4">
            <a:tint val="40000"/>
            <a:alpha val="90000"/>
            <a:hueOff val="4478695"/>
            <a:satOff val="21768"/>
            <a:lumOff val="-2991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4478695"/>
              <a:satOff val="21768"/>
              <a:lumOff val="-2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2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rPr>
            <a:t>Versement d’un complément de retraite sous forme de capital </a:t>
          </a:r>
        </a:p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Char char="•"/>
            <a:tabLst/>
            <a:defRPr/>
          </a:pPr>
          <a:endParaRPr lang="fr-FR" sz="2200" kern="1200" dirty="0">
            <a:solidFill>
              <a:prstClr val="black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200" kern="1200" dirty="0">
              <a:solidFill>
                <a:prstClr val="black"/>
              </a:solidFill>
              <a:latin typeface="Calibri" panose="020F0502020204030204" pitchFamily="34" charset="0"/>
            </a:rPr>
            <a:t>1 714€ par année d’invalidité entre la date de reconnaissance de l’invalidité et le 62</a:t>
          </a:r>
          <a:r>
            <a:rPr lang="fr-FR" sz="2200" kern="1200" baseline="30000" dirty="0">
              <a:solidFill>
                <a:prstClr val="black"/>
              </a:solidFill>
              <a:latin typeface="Calibri" panose="020F0502020204030204" pitchFamily="34" charset="0"/>
            </a:rPr>
            <a:t>ème</a:t>
          </a:r>
          <a:r>
            <a:rPr lang="fr-FR" sz="2200" kern="1200" dirty="0">
              <a:solidFill>
                <a:prstClr val="black"/>
              </a:solidFill>
              <a:latin typeface="Calibri" panose="020F0502020204030204" pitchFamily="34" charset="0"/>
            </a:rPr>
            <a:t> anniversaire de l’agent</a:t>
          </a:r>
          <a:endParaRPr lang="fr-FR" sz="2200" kern="1200" dirty="0">
            <a:solidFill>
              <a:srgbClr val="29347B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2835680" y="1132901"/>
        <a:ext cx="2476500" cy="4693949"/>
      </dsp:txXfrm>
    </dsp:sp>
    <dsp:sp modelId="{09C56BE6-2B6F-4DC3-BA85-083F7181E431}">
      <dsp:nvSpPr>
        <dsp:cNvPr id="0" name=""/>
        <dsp:cNvSpPr/>
      </dsp:nvSpPr>
      <dsp:spPr>
        <a:xfrm>
          <a:off x="5629073" y="53238"/>
          <a:ext cx="2476500" cy="1008551"/>
        </a:xfrm>
        <a:prstGeom prst="rect">
          <a:avLst/>
        </a:prstGeom>
        <a:solidFill>
          <a:schemeClr val="accent4">
            <a:hueOff val="8821471"/>
            <a:satOff val="79345"/>
            <a:lumOff val="-34705"/>
            <a:alphaOff val="0"/>
          </a:schemeClr>
        </a:solidFill>
        <a:ln w="10795" cap="flat" cmpd="sng" algn="ctr">
          <a:solidFill>
            <a:schemeClr val="accent4">
              <a:hueOff val="8821471"/>
              <a:satOff val="79345"/>
              <a:lumOff val="-3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rgbClr val="002060"/>
              </a:solidFill>
            </a:rPr>
            <a:t>Capital décès/PTIA </a:t>
          </a:r>
          <a:endParaRPr lang="fr-FR" sz="220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629073" y="53238"/>
        <a:ext cx="2476500" cy="1008551"/>
      </dsp:txXfrm>
    </dsp:sp>
    <dsp:sp modelId="{9420F3E0-310B-45E3-8D3F-0AAED4B7E224}">
      <dsp:nvSpPr>
        <dsp:cNvPr id="0" name=""/>
        <dsp:cNvSpPr/>
      </dsp:nvSpPr>
      <dsp:spPr>
        <a:xfrm>
          <a:off x="5629073" y="1077385"/>
          <a:ext cx="2476500" cy="4693949"/>
        </a:xfrm>
        <a:prstGeom prst="rect">
          <a:avLst/>
        </a:prstGeom>
        <a:solidFill>
          <a:schemeClr val="accent4">
            <a:tint val="40000"/>
            <a:alpha val="90000"/>
            <a:hueOff val="8957390"/>
            <a:satOff val="43535"/>
            <a:lumOff val="-5982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8957390"/>
              <a:satOff val="43535"/>
              <a:lumOff val="-5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2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rPr>
            <a:t>versement d’un capital versé en cas de décès ou perte totale et irréversible d’autonomie de l’agent</a:t>
          </a:r>
        </a:p>
        <a:p>
          <a:pPr marL="0" marR="0" lvl="1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2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rPr>
            <a:t>100% de la rémunération annuelle majoré à 125% jusqu’à 18 ans ou 26  ans en cas d’études ou de handicap)</a:t>
          </a:r>
        </a:p>
      </dsp:txBody>
      <dsp:txXfrm>
        <a:off x="5629073" y="1077385"/>
        <a:ext cx="2476500" cy="46939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6A807-037A-4253-B8C6-3DF4398B2A76}">
      <dsp:nvSpPr>
        <dsp:cNvPr id="0" name=""/>
        <dsp:cNvSpPr/>
      </dsp:nvSpPr>
      <dsp:spPr>
        <a:xfrm>
          <a:off x="0" y="576128"/>
          <a:ext cx="8374269" cy="423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05486-C3EB-4AC4-AAA4-C1C2BBE9F634}">
      <dsp:nvSpPr>
        <dsp:cNvPr id="0" name=""/>
        <dsp:cNvSpPr/>
      </dsp:nvSpPr>
      <dsp:spPr>
        <a:xfrm>
          <a:off x="329050" y="287216"/>
          <a:ext cx="6841116" cy="4961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69" tIns="0" rIns="2215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Font typeface="Wingdings 3" panose="05040102010807070707" pitchFamily="18" charset="2"/>
            <a:buNone/>
          </a:pPr>
          <a:r>
            <a:rPr lang="fr-FR" sz="1800" kern="1200" dirty="0">
              <a:solidFill>
                <a:srgbClr val="002060"/>
              </a:solidFill>
              <a:latin typeface="Calibri" panose="020F0502020204030204" pitchFamily="34" charset="0"/>
            </a:rPr>
            <a:t>Sans questionnaire médical ou délai de stage, sous réserve d’adhésion avant le 31 décembre 2023</a:t>
          </a:r>
          <a:endParaRPr lang="fr-FR" sz="1800" kern="1200" dirty="0">
            <a:solidFill>
              <a:srgbClr val="002060"/>
            </a:solidFill>
          </a:endParaRPr>
        </a:p>
      </dsp:txBody>
      <dsp:txXfrm>
        <a:off x="353268" y="311434"/>
        <a:ext cx="6792680" cy="447673"/>
      </dsp:txXfrm>
    </dsp:sp>
    <dsp:sp modelId="{65B576B1-2BDE-41BD-A60B-BADADD229F4B}">
      <dsp:nvSpPr>
        <dsp:cNvPr id="0" name=""/>
        <dsp:cNvSpPr/>
      </dsp:nvSpPr>
      <dsp:spPr>
        <a:xfrm>
          <a:off x="0" y="1316332"/>
          <a:ext cx="8374269" cy="423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1764294"/>
              <a:satOff val="15869"/>
              <a:lumOff val="-6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3F8CE-E6D8-4D7B-AB64-7F3D697B1848}">
      <dsp:nvSpPr>
        <dsp:cNvPr id="0" name=""/>
        <dsp:cNvSpPr/>
      </dsp:nvSpPr>
      <dsp:spPr>
        <a:xfrm>
          <a:off x="329050" y="1141312"/>
          <a:ext cx="6841116" cy="496109"/>
        </a:xfrm>
        <a:prstGeom prst="roundRect">
          <a:avLst/>
        </a:prstGeom>
        <a:solidFill>
          <a:schemeClr val="accent4">
            <a:hueOff val="1764294"/>
            <a:satOff val="15869"/>
            <a:lumOff val="-694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69" tIns="0" rIns="22156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kern="1200" dirty="0">
              <a:solidFill>
                <a:srgbClr val="002060"/>
              </a:solidFill>
              <a:latin typeface="Calibri" panose="020F0502020204030204" pitchFamily="34" charset="0"/>
            </a:rPr>
            <a:t>ATTENTION aux </a:t>
          </a:r>
          <a:r>
            <a:rPr lang="fr-FR" sz="1800" b="1" kern="1200" dirty="0">
              <a:solidFill>
                <a:srgbClr val="002060"/>
              </a:solidFill>
              <a:latin typeface="Calibri" panose="020F0502020204030204" pitchFamily="34" charset="0"/>
            </a:rPr>
            <a:t>délais de résiliation </a:t>
          </a:r>
          <a:r>
            <a:rPr lang="fr-FR" sz="1800" kern="1200" dirty="0">
              <a:solidFill>
                <a:srgbClr val="002060"/>
              </a:solidFill>
              <a:latin typeface="Calibri" panose="020F0502020204030204" pitchFamily="34" charset="0"/>
            </a:rPr>
            <a:t>des contrats en cours</a:t>
          </a:r>
          <a:endParaRPr lang="fr-FR" sz="1800" kern="1200" dirty="0">
            <a:solidFill>
              <a:srgbClr val="002060"/>
            </a:solidFill>
          </a:endParaRPr>
        </a:p>
      </dsp:txBody>
      <dsp:txXfrm>
        <a:off x="353268" y="1165530"/>
        <a:ext cx="6792680" cy="447673"/>
      </dsp:txXfrm>
    </dsp:sp>
    <dsp:sp modelId="{BAD0543F-EE10-4EAB-9CC0-F44BBAE20373}">
      <dsp:nvSpPr>
        <dsp:cNvPr id="0" name=""/>
        <dsp:cNvSpPr/>
      </dsp:nvSpPr>
      <dsp:spPr>
        <a:xfrm>
          <a:off x="0" y="2206315"/>
          <a:ext cx="8374269" cy="423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3528589"/>
              <a:satOff val="31738"/>
              <a:lumOff val="-13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20013-D4AC-4CD0-B253-9EEDC0F4D469}">
      <dsp:nvSpPr>
        <dsp:cNvPr id="0" name=""/>
        <dsp:cNvSpPr/>
      </dsp:nvSpPr>
      <dsp:spPr>
        <a:xfrm>
          <a:off x="667780" y="1939413"/>
          <a:ext cx="6841116" cy="496109"/>
        </a:xfrm>
        <a:prstGeom prst="roundRect">
          <a:avLst/>
        </a:prstGeom>
        <a:solidFill>
          <a:schemeClr val="accent4">
            <a:hueOff val="3528589"/>
            <a:satOff val="31738"/>
            <a:lumOff val="-1388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69" tIns="0" rIns="2215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002060"/>
              </a:solidFill>
              <a:latin typeface="Calibri" panose="020F0502020204030204" pitchFamily="34" charset="0"/>
            </a:rPr>
            <a:t>Santé </a:t>
          </a:r>
          <a:r>
            <a:rPr lang="fr-FR" sz="1800" kern="1200" dirty="0">
              <a:solidFill>
                <a:srgbClr val="002060"/>
              </a:solidFill>
              <a:latin typeface="Calibri" panose="020F0502020204030204" pitchFamily="34" charset="0"/>
            </a:rPr>
            <a:t>: 1 mois de préavis (formalité accomplie par l’assureur)</a:t>
          </a:r>
        </a:p>
      </dsp:txBody>
      <dsp:txXfrm>
        <a:off x="691998" y="1963631"/>
        <a:ext cx="6792680" cy="447673"/>
      </dsp:txXfrm>
    </dsp:sp>
    <dsp:sp modelId="{F808DD99-A457-452F-83A9-120EAC4A35F5}">
      <dsp:nvSpPr>
        <dsp:cNvPr id="0" name=""/>
        <dsp:cNvSpPr/>
      </dsp:nvSpPr>
      <dsp:spPr>
        <a:xfrm>
          <a:off x="0" y="3097744"/>
          <a:ext cx="8374269" cy="423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5292883"/>
              <a:satOff val="47607"/>
              <a:lumOff val="-20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31143-EFBD-4AE9-91A1-BA7F2EF3D6DB}">
      <dsp:nvSpPr>
        <dsp:cNvPr id="0" name=""/>
        <dsp:cNvSpPr/>
      </dsp:nvSpPr>
      <dsp:spPr>
        <a:xfrm>
          <a:off x="707634" y="2813387"/>
          <a:ext cx="6841116" cy="496109"/>
        </a:xfrm>
        <a:prstGeom prst="roundRect">
          <a:avLst/>
        </a:prstGeom>
        <a:solidFill>
          <a:schemeClr val="accent4">
            <a:hueOff val="5292883"/>
            <a:satOff val="47607"/>
            <a:lumOff val="-2082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69" tIns="0" rIns="2215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latin typeface="Calibri" panose="020F0502020204030204" pitchFamily="34" charset="0"/>
            </a:rPr>
            <a:t>Prévoyance : 2 mois de préavis avant la date anniversaire : </a:t>
          </a:r>
        </a:p>
      </dsp:txBody>
      <dsp:txXfrm>
        <a:off x="731852" y="2837605"/>
        <a:ext cx="6792680" cy="447673"/>
      </dsp:txXfrm>
    </dsp:sp>
    <dsp:sp modelId="{01D30E24-FE43-43F1-9380-E039AA4F56E9}">
      <dsp:nvSpPr>
        <dsp:cNvPr id="0" name=""/>
        <dsp:cNvSpPr/>
      </dsp:nvSpPr>
      <dsp:spPr>
        <a:xfrm>
          <a:off x="0" y="3873241"/>
          <a:ext cx="8374269" cy="423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7057177"/>
              <a:satOff val="63476"/>
              <a:lumOff val="-27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323C9-18C2-4B51-B45F-649F0035A0D3}">
      <dsp:nvSpPr>
        <dsp:cNvPr id="0" name=""/>
        <dsp:cNvSpPr/>
      </dsp:nvSpPr>
      <dsp:spPr>
        <a:xfrm>
          <a:off x="1344723" y="3553339"/>
          <a:ext cx="5861988" cy="496109"/>
        </a:xfrm>
        <a:prstGeom prst="roundRect">
          <a:avLst/>
        </a:prstGeom>
        <a:solidFill>
          <a:schemeClr val="accent4">
            <a:hueOff val="7057177"/>
            <a:satOff val="63476"/>
            <a:lumOff val="-2776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69" tIns="0" rIns="2215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latin typeface="Calibri" panose="020F0502020204030204" pitchFamily="34" charset="0"/>
            </a:rPr>
            <a:t>Soit le 31 octobre pour une entrée au 1</a:t>
          </a:r>
          <a:r>
            <a:rPr lang="fr-FR" sz="1800" b="1" kern="1200" baseline="30000" dirty="0">
              <a:solidFill>
                <a:schemeClr val="bg1"/>
              </a:solidFill>
              <a:latin typeface="Calibri" panose="020F0502020204030204" pitchFamily="34" charset="0"/>
            </a:rPr>
            <a:t>er</a:t>
          </a:r>
          <a:r>
            <a:rPr lang="fr-FR" sz="1800" b="1" kern="1200" dirty="0">
              <a:solidFill>
                <a:schemeClr val="bg1"/>
              </a:solidFill>
              <a:latin typeface="Calibri" panose="020F0502020204030204" pitchFamily="34" charset="0"/>
            </a:rPr>
            <a:t> janvier 2023 </a:t>
          </a:r>
        </a:p>
      </dsp:txBody>
      <dsp:txXfrm>
        <a:off x="1368941" y="3577557"/>
        <a:ext cx="5813552" cy="447673"/>
      </dsp:txXfrm>
    </dsp:sp>
    <dsp:sp modelId="{DE566C2B-6722-45F9-B5CC-8CC5D5D0998F}">
      <dsp:nvSpPr>
        <dsp:cNvPr id="0" name=""/>
        <dsp:cNvSpPr/>
      </dsp:nvSpPr>
      <dsp:spPr>
        <a:xfrm>
          <a:off x="0" y="4630432"/>
          <a:ext cx="8374269" cy="423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821471"/>
              <a:satOff val="79345"/>
              <a:lumOff val="-3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A376F-BA52-496F-907E-9378C5C05805}">
      <dsp:nvSpPr>
        <dsp:cNvPr id="0" name=""/>
        <dsp:cNvSpPr/>
      </dsp:nvSpPr>
      <dsp:spPr>
        <a:xfrm>
          <a:off x="1371160" y="4378446"/>
          <a:ext cx="5861988" cy="496109"/>
        </a:xfrm>
        <a:prstGeom prst="roundRect">
          <a:avLst/>
        </a:prstGeom>
        <a:solidFill>
          <a:schemeClr val="accent4">
            <a:hueOff val="8821471"/>
            <a:satOff val="79345"/>
            <a:lumOff val="-3470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69" tIns="0" rIns="2215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latin typeface="Calibri" panose="020F0502020204030204" pitchFamily="34" charset="0"/>
            </a:rPr>
            <a:t>Formalité accomplie par l’agent en LRAR</a:t>
          </a:r>
        </a:p>
      </dsp:txBody>
      <dsp:txXfrm>
        <a:off x="1395378" y="4402664"/>
        <a:ext cx="5813552" cy="4476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12409-E0EF-4E8C-ADD4-47F5626C5F12}">
      <dsp:nvSpPr>
        <dsp:cNvPr id="0" name=""/>
        <dsp:cNvSpPr/>
      </dsp:nvSpPr>
      <dsp:spPr>
        <a:xfrm rot="5400000">
          <a:off x="-132117" y="154386"/>
          <a:ext cx="880786" cy="61655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/>
        </a:p>
      </dsp:txBody>
      <dsp:txXfrm rot="-5400000">
        <a:off x="1" y="330543"/>
        <a:ext cx="616550" cy="264236"/>
      </dsp:txXfrm>
    </dsp:sp>
    <dsp:sp modelId="{72AF8B3F-7411-4EB8-A1BC-FEB1A27C91DF}">
      <dsp:nvSpPr>
        <dsp:cNvPr id="0" name=""/>
        <dsp:cNvSpPr/>
      </dsp:nvSpPr>
      <dsp:spPr>
        <a:xfrm rot="5400000">
          <a:off x="3517280" y="-2878461"/>
          <a:ext cx="572511" cy="63739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Tx/>
            <a:buChar char="•"/>
            <a:tabLst/>
            <a:defRPr/>
          </a:pPr>
          <a:r>
            <a:rPr lang="fr-FR" sz="20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Définition du niveau de participation </a:t>
          </a:r>
          <a:r>
            <a:rPr lang="fr-FR" sz="16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(possibilité de maintien ou modification  des versements en place)</a:t>
          </a:r>
          <a:endParaRPr lang="fr-FR" sz="2000" b="0" kern="1200" dirty="0">
            <a:solidFill>
              <a:srgbClr val="29347B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616550" y="50217"/>
        <a:ext cx="6346023" cy="516615"/>
      </dsp:txXfrm>
    </dsp:sp>
    <dsp:sp modelId="{7DB2D164-679C-4B03-A31D-7496562717EC}">
      <dsp:nvSpPr>
        <dsp:cNvPr id="0" name=""/>
        <dsp:cNvSpPr/>
      </dsp:nvSpPr>
      <dsp:spPr>
        <a:xfrm rot="5400000">
          <a:off x="-132117" y="955213"/>
          <a:ext cx="880786" cy="616550"/>
        </a:xfrm>
        <a:prstGeom prst="chevron">
          <a:avLst/>
        </a:prstGeom>
        <a:solidFill>
          <a:schemeClr val="accent5">
            <a:hueOff val="-1010"/>
            <a:satOff val="126"/>
            <a:lumOff val="-1863"/>
            <a:alphaOff val="0"/>
          </a:schemeClr>
        </a:solidFill>
        <a:ln w="9525" cap="flat" cmpd="sng" algn="ctr">
          <a:solidFill>
            <a:schemeClr val="accent5">
              <a:hueOff val="-1010"/>
              <a:satOff val="126"/>
              <a:lumOff val="-1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 rot="-5400000">
        <a:off x="1" y="1131370"/>
        <a:ext cx="616550" cy="264236"/>
      </dsp:txXfrm>
    </dsp:sp>
    <dsp:sp modelId="{EF0D42B0-4D73-4B89-AB4B-DDEFDFBEC556}">
      <dsp:nvSpPr>
        <dsp:cNvPr id="0" name=""/>
        <dsp:cNvSpPr/>
      </dsp:nvSpPr>
      <dsp:spPr>
        <a:xfrm rot="5400000">
          <a:off x="3517280" y="-2077635"/>
          <a:ext cx="572511" cy="63739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10"/>
              <a:satOff val="126"/>
              <a:lumOff val="-1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Tx/>
            <a:buChar char="•"/>
            <a:tabLst/>
            <a:defRPr/>
          </a:pPr>
          <a:r>
            <a:rPr lang="fr-FR" sz="20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envoi du bulletin d’adhésion employeur (BAE) provisoire</a:t>
          </a:r>
        </a:p>
      </dsp:txBody>
      <dsp:txXfrm rot="-5400000">
        <a:off x="616550" y="851043"/>
        <a:ext cx="6346023" cy="516615"/>
      </dsp:txXfrm>
    </dsp:sp>
    <dsp:sp modelId="{1B99A8C1-383A-4A49-AD61-54218D40E690}">
      <dsp:nvSpPr>
        <dsp:cNvPr id="0" name=""/>
        <dsp:cNvSpPr/>
      </dsp:nvSpPr>
      <dsp:spPr>
        <a:xfrm rot="5400000">
          <a:off x="-132117" y="1756039"/>
          <a:ext cx="880786" cy="616550"/>
        </a:xfrm>
        <a:prstGeom prst="chevron">
          <a:avLst/>
        </a:prstGeom>
        <a:solidFill>
          <a:schemeClr val="accent5">
            <a:hueOff val="-2019"/>
            <a:satOff val="252"/>
            <a:lumOff val="-3725"/>
            <a:alphaOff val="0"/>
          </a:schemeClr>
        </a:solidFill>
        <a:ln w="9525" cap="flat" cmpd="sng" algn="ctr">
          <a:solidFill>
            <a:schemeClr val="accent5">
              <a:hueOff val="-2019"/>
              <a:satOff val="252"/>
              <a:lumOff val="-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   </a:t>
          </a:r>
        </a:p>
      </dsp:txBody>
      <dsp:txXfrm rot="-5400000">
        <a:off x="1" y="1932196"/>
        <a:ext cx="616550" cy="264236"/>
      </dsp:txXfrm>
    </dsp:sp>
    <dsp:sp modelId="{834B0C3D-543B-4D8D-9AAA-5A86D8B5D0A1}">
      <dsp:nvSpPr>
        <dsp:cNvPr id="0" name=""/>
        <dsp:cNvSpPr/>
      </dsp:nvSpPr>
      <dsp:spPr>
        <a:xfrm rot="5400000">
          <a:off x="3517130" y="-1285015"/>
          <a:ext cx="572812" cy="63739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019"/>
              <a:satOff val="252"/>
              <a:lumOff val="-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Char char="•"/>
          </a:pPr>
          <a:r>
            <a:rPr lang="fr-FR" sz="2000" b="0" kern="1200" dirty="0"/>
            <a:t>Saisine du Comité technique</a:t>
          </a:r>
        </a:p>
      </dsp:txBody>
      <dsp:txXfrm rot="-5400000">
        <a:off x="616551" y="1643526"/>
        <a:ext cx="6346009" cy="516888"/>
      </dsp:txXfrm>
    </dsp:sp>
    <dsp:sp modelId="{31D70577-A825-4F47-B937-8B05CC4F3E1B}">
      <dsp:nvSpPr>
        <dsp:cNvPr id="0" name=""/>
        <dsp:cNvSpPr/>
      </dsp:nvSpPr>
      <dsp:spPr>
        <a:xfrm rot="5400000">
          <a:off x="-132117" y="2617168"/>
          <a:ext cx="880786" cy="616550"/>
        </a:xfrm>
        <a:prstGeom prst="chevron">
          <a:avLst/>
        </a:prstGeom>
        <a:solidFill>
          <a:schemeClr val="accent5">
            <a:hueOff val="-3029"/>
            <a:satOff val="378"/>
            <a:lumOff val="-5588"/>
            <a:alphaOff val="0"/>
          </a:schemeClr>
        </a:solidFill>
        <a:ln w="9525" cap="flat" cmpd="sng" algn="ctr">
          <a:solidFill>
            <a:schemeClr val="accent5">
              <a:hueOff val="-3029"/>
              <a:satOff val="378"/>
              <a:lumOff val="-5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 rot="-5400000">
        <a:off x="1" y="2793325"/>
        <a:ext cx="616550" cy="264236"/>
      </dsp:txXfrm>
    </dsp:sp>
    <dsp:sp modelId="{D11C88E3-4033-4C44-91C4-D9113592BB6A}">
      <dsp:nvSpPr>
        <dsp:cNvPr id="0" name=""/>
        <dsp:cNvSpPr/>
      </dsp:nvSpPr>
      <dsp:spPr>
        <a:xfrm rot="5400000">
          <a:off x="3456978" y="-415679"/>
          <a:ext cx="693116" cy="63739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029"/>
              <a:satOff val="378"/>
              <a:lumOff val="-5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Tx/>
            <a:buChar char="•"/>
            <a:tabLst/>
            <a:defRPr/>
          </a:pPr>
          <a:r>
            <a:rPr lang="fr-FR" sz="20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Délibération de l’Assemblée </a:t>
          </a:r>
        </a:p>
      </dsp:txBody>
      <dsp:txXfrm rot="-5400000">
        <a:off x="616551" y="2458583"/>
        <a:ext cx="6340136" cy="625446"/>
      </dsp:txXfrm>
    </dsp:sp>
    <dsp:sp modelId="{B28431F4-8A54-4CEC-A0B6-E3D3E289AC27}">
      <dsp:nvSpPr>
        <dsp:cNvPr id="0" name=""/>
        <dsp:cNvSpPr/>
      </dsp:nvSpPr>
      <dsp:spPr>
        <a:xfrm rot="5400000">
          <a:off x="-132117" y="3489154"/>
          <a:ext cx="880786" cy="616550"/>
        </a:xfrm>
        <a:prstGeom prst="chevron">
          <a:avLst/>
        </a:prstGeom>
        <a:solidFill>
          <a:schemeClr val="accent5">
            <a:hueOff val="-4038"/>
            <a:satOff val="503"/>
            <a:lumOff val="-7450"/>
            <a:alphaOff val="0"/>
          </a:schemeClr>
        </a:solidFill>
        <a:ln w="9525" cap="flat" cmpd="sng" algn="ctr">
          <a:solidFill>
            <a:schemeClr val="accent5">
              <a:hueOff val="-4038"/>
              <a:satOff val="503"/>
              <a:lumOff val="-74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  </a:t>
          </a:r>
        </a:p>
      </dsp:txBody>
      <dsp:txXfrm rot="-5400000">
        <a:off x="1" y="3665311"/>
        <a:ext cx="616550" cy="264236"/>
      </dsp:txXfrm>
    </dsp:sp>
    <dsp:sp modelId="{6E6706AA-3AD9-4E9B-B8D1-6051644218BC}">
      <dsp:nvSpPr>
        <dsp:cNvPr id="0" name=""/>
        <dsp:cNvSpPr/>
      </dsp:nvSpPr>
      <dsp:spPr>
        <a:xfrm rot="5400000">
          <a:off x="3456505" y="455751"/>
          <a:ext cx="694061" cy="63739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038"/>
              <a:satOff val="503"/>
              <a:lumOff val="-74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Tx/>
            <a:buChar char="•"/>
            <a:tabLst/>
            <a:defRPr/>
          </a:pPr>
          <a:r>
            <a:rPr lang="fr-FR" sz="20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Signature de l’adhésion à la convention de participation</a:t>
          </a:r>
        </a:p>
      </dsp:txBody>
      <dsp:txXfrm rot="-5400000">
        <a:off x="616551" y="3329587"/>
        <a:ext cx="6340090" cy="626299"/>
      </dsp:txXfrm>
    </dsp:sp>
    <dsp:sp modelId="{C4BAB237-BE23-43B3-952D-C22E47BDF4C5}">
      <dsp:nvSpPr>
        <dsp:cNvPr id="0" name=""/>
        <dsp:cNvSpPr/>
      </dsp:nvSpPr>
      <dsp:spPr>
        <a:xfrm rot="5400000">
          <a:off x="-132117" y="4328935"/>
          <a:ext cx="880786" cy="616550"/>
        </a:xfrm>
        <a:prstGeom prst="chevron">
          <a:avLst/>
        </a:prstGeom>
        <a:solidFill>
          <a:schemeClr val="accent5">
            <a:hueOff val="-5048"/>
            <a:satOff val="629"/>
            <a:lumOff val="-9313"/>
            <a:alphaOff val="0"/>
          </a:schemeClr>
        </a:solidFill>
        <a:ln w="9525" cap="flat" cmpd="sng" algn="ctr">
          <a:solidFill>
            <a:schemeClr val="accent5">
              <a:hueOff val="-5048"/>
              <a:satOff val="629"/>
              <a:lumOff val="-9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 rot="-5400000">
        <a:off x="1" y="4505092"/>
        <a:ext cx="616550" cy="264236"/>
      </dsp:txXfrm>
    </dsp:sp>
    <dsp:sp modelId="{950FA2B2-1BAC-4DB9-9269-38018A0E4CCC}">
      <dsp:nvSpPr>
        <dsp:cNvPr id="0" name=""/>
        <dsp:cNvSpPr/>
      </dsp:nvSpPr>
      <dsp:spPr>
        <a:xfrm rot="5400000">
          <a:off x="3467941" y="1296087"/>
          <a:ext cx="671189" cy="63739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048"/>
              <a:satOff val="629"/>
              <a:lumOff val="-9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Tx/>
            <a:buChar char="•"/>
            <a:tabLst/>
            <a:defRPr/>
          </a:pPr>
          <a:r>
            <a:rPr lang="fr-FR" sz="18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Envoi au CDG de la délibération exécutoire + de la convention de participation signée + du BAE définitif </a:t>
          </a:r>
        </a:p>
      </dsp:txBody>
      <dsp:txXfrm rot="-5400000">
        <a:off x="616551" y="4180243"/>
        <a:ext cx="6341206" cy="605659"/>
      </dsp:txXfrm>
    </dsp:sp>
    <dsp:sp modelId="{75852F09-D54C-434A-A3EE-A33F10DCD8CF}">
      <dsp:nvSpPr>
        <dsp:cNvPr id="0" name=""/>
        <dsp:cNvSpPr/>
      </dsp:nvSpPr>
      <dsp:spPr>
        <a:xfrm rot="5400000">
          <a:off x="-132117" y="5129761"/>
          <a:ext cx="880786" cy="616550"/>
        </a:xfrm>
        <a:prstGeom prst="chevron">
          <a:avLst/>
        </a:prstGeom>
        <a:solidFill>
          <a:schemeClr val="accent5">
            <a:hueOff val="-6057"/>
            <a:satOff val="755"/>
            <a:lumOff val="-11175"/>
            <a:alphaOff val="0"/>
          </a:schemeClr>
        </a:solidFill>
        <a:ln w="9525" cap="flat" cmpd="sng" algn="ctr">
          <a:solidFill>
            <a:schemeClr val="accent5">
              <a:hueOff val="-6057"/>
              <a:satOff val="755"/>
              <a:lumOff val="-111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 rot="-5400000">
        <a:off x="1" y="5305918"/>
        <a:ext cx="616550" cy="264236"/>
      </dsp:txXfrm>
    </dsp:sp>
    <dsp:sp modelId="{071D9E97-A82D-48D2-BCC1-BC729E03A48C}">
      <dsp:nvSpPr>
        <dsp:cNvPr id="0" name=""/>
        <dsp:cNvSpPr/>
      </dsp:nvSpPr>
      <dsp:spPr>
        <a:xfrm rot="5400000">
          <a:off x="3517280" y="2096913"/>
          <a:ext cx="572511" cy="63739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057"/>
              <a:satOff val="755"/>
              <a:lumOff val="-111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28600" marR="0" lvl="1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SzTx/>
            <a:buFontTx/>
            <a:buChar char="•"/>
            <a:tabLst/>
            <a:defRPr/>
          </a:pPr>
          <a:r>
            <a:rPr lang="fr-FR" sz="1800" b="0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Enregistrement des adhésions individuelles soit par chaque agent, soit avec l’aide du service RH de l’employeur</a:t>
          </a:r>
        </a:p>
      </dsp:txBody>
      <dsp:txXfrm rot="-5400000">
        <a:off x="616550" y="5025591"/>
        <a:ext cx="6346023" cy="5166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EEA44-9F17-4DA7-9EDE-AAC6CF03FD36}">
      <dsp:nvSpPr>
        <dsp:cNvPr id="0" name=""/>
        <dsp:cNvSpPr/>
      </dsp:nvSpPr>
      <dsp:spPr>
        <a:xfrm>
          <a:off x="0" y="342247"/>
          <a:ext cx="3922641" cy="1446792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F01BC-9953-4FFB-BBA2-D569B704B4A4}">
      <dsp:nvSpPr>
        <dsp:cNvPr id="0" name=""/>
        <dsp:cNvSpPr/>
      </dsp:nvSpPr>
      <dsp:spPr>
        <a:xfrm>
          <a:off x="137205" y="691065"/>
          <a:ext cx="3213960" cy="723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bg1"/>
              </a:solidFill>
            </a:rPr>
            <a:t>Possibilité de rejoindre les conventions de participation en cours de contrat</a:t>
          </a:r>
        </a:p>
      </dsp:txBody>
      <dsp:txXfrm>
        <a:off x="137205" y="691065"/>
        <a:ext cx="3213960" cy="723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BE2FE-EE10-4521-8B84-BB8CE7BF467B}">
      <dsp:nvSpPr>
        <dsp:cNvPr id="0" name=""/>
        <dsp:cNvSpPr/>
      </dsp:nvSpPr>
      <dsp:spPr>
        <a:xfrm>
          <a:off x="0" y="0"/>
          <a:ext cx="8470736" cy="529420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0E393-1582-4238-9019-456B0B7BE982}">
      <dsp:nvSpPr>
        <dsp:cNvPr id="0" name=""/>
        <dsp:cNvSpPr/>
      </dsp:nvSpPr>
      <dsp:spPr>
        <a:xfrm>
          <a:off x="861866" y="3641177"/>
          <a:ext cx="482343" cy="3704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E0083-FCA0-4848-8A63-C2AD3535A25F}">
      <dsp:nvSpPr>
        <dsp:cNvPr id="0" name=""/>
        <dsp:cNvSpPr/>
      </dsp:nvSpPr>
      <dsp:spPr>
        <a:xfrm>
          <a:off x="1121847" y="3874668"/>
          <a:ext cx="2704950" cy="153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70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Début octobre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Information directe des employeurs</a:t>
          </a:r>
        </a:p>
      </dsp:txBody>
      <dsp:txXfrm>
        <a:off x="1121847" y="3874668"/>
        <a:ext cx="2704950" cy="1530026"/>
      </dsp:txXfrm>
    </dsp:sp>
    <dsp:sp modelId="{59A15D2E-9481-40FA-BB4B-8B774D56B62F}">
      <dsp:nvSpPr>
        <dsp:cNvPr id="0" name=""/>
        <dsp:cNvSpPr/>
      </dsp:nvSpPr>
      <dsp:spPr>
        <a:xfrm>
          <a:off x="2891038" y="2187624"/>
          <a:ext cx="655683" cy="57752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E7D99-7189-4F0D-816F-0ABF473D74E3}">
      <dsp:nvSpPr>
        <dsp:cNvPr id="0" name=""/>
        <dsp:cNvSpPr/>
      </dsp:nvSpPr>
      <dsp:spPr>
        <a:xfrm>
          <a:off x="3173320" y="2626208"/>
          <a:ext cx="3163880" cy="109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95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29347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Octobre/Novembre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Réunions d’information (</a:t>
          </a:r>
          <a:r>
            <a:rPr lang="fr-FR" sz="2400" kern="1200" dirty="0" err="1"/>
            <a:t>visio</a:t>
          </a:r>
          <a:r>
            <a:rPr lang="fr-FR" sz="2400" kern="1200" dirty="0"/>
            <a:t> et présentiels) </a:t>
          </a:r>
        </a:p>
      </dsp:txBody>
      <dsp:txXfrm>
        <a:off x="3173320" y="2626208"/>
        <a:ext cx="3163880" cy="1099257"/>
      </dsp:txXfrm>
    </dsp:sp>
    <dsp:sp modelId="{C1CD0997-EB1A-4A4C-8C5A-0FF4031EB6DC}">
      <dsp:nvSpPr>
        <dsp:cNvPr id="0" name=""/>
        <dsp:cNvSpPr/>
      </dsp:nvSpPr>
      <dsp:spPr>
        <a:xfrm>
          <a:off x="5357740" y="1401663"/>
          <a:ext cx="550597" cy="55059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D4666-4A0A-45CF-8E74-EFD24FABAA12}">
      <dsp:nvSpPr>
        <dsp:cNvPr id="0" name=""/>
        <dsp:cNvSpPr/>
      </dsp:nvSpPr>
      <dsp:spPr>
        <a:xfrm>
          <a:off x="5726319" y="1641455"/>
          <a:ext cx="2744416" cy="98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75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Octobre/décembre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Accompagnement par les assureurs et le CDG</a:t>
          </a:r>
        </a:p>
      </dsp:txBody>
      <dsp:txXfrm>
        <a:off x="5726319" y="1641455"/>
        <a:ext cx="2744416" cy="984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49250-D856-4FF7-933D-3EB08928F720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2EEA1-9609-4A96-8B1F-AD9CD951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57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2EEA1-9609-4A96-8B1F-AD9CD95175E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17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5475" lvl="2">
              <a:buClr>
                <a:srgbClr val="C00000"/>
              </a:buClr>
            </a:pP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Ce capital est égal à la moitié de la valeur du PMSS (Plafond Mensuel de la Sécurité Sociale, soit 3 428€ en 2022) par année d’invalidité entre la date de reconnaissance de l’invalidité et le 62</a:t>
            </a:r>
            <a:r>
              <a:rPr lang="fr-FR" sz="2200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ème</a:t>
            </a: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 anniversaire de l’agent. </a:t>
            </a:r>
          </a:p>
          <a:p>
            <a:pPr marL="1165225" lvl="2">
              <a:buClr>
                <a:srgbClr val="C00000"/>
              </a:buClr>
            </a:pPr>
            <a:endParaRPr lang="fr-F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fr-FR" sz="22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2EEA1-9609-4A96-8B1F-AD9CD95175E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88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Taux MNT groupe actuel : 1,66% (95%)</a:t>
            </a:r>
          </a:p>
          <a:p>
            <a:r>
              <a:rPr lang="fr-FR" dirty="0"/>
              <a:t>Devient 1,39%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2EEA1-9609-4A96-8B1F-AD9CD95175E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88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Taux MNT groupe actuel : 1,66% (95%)</a:t>
            </a:r>
          </a:p>
          <a:p>
            <a:r>
              <a:rPr lang="fr-FR" dirty="0"/>
              <a:t>Devient 1,39%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2EEA1-9609-4A96-8B1F-AD9CD95175E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01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2EEA1-9609-4A96-8B1F-AD9CD95175E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18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22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2EEA1-9609-4A96-8B1F-AD9CD95175E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754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22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2EEA1-9609-4A96-8B1F-AD9CD95175E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83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22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2EEA1-9609-4A96-8B1F-AD9CD95175E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13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A4FE-31C5-44F1-8608-23E6884EA0E5}" type="datetime4">
              <a:rPr lang="fr-FR" smtClean="0">
                <a:solidFill>
                  <a:srgbClr val="29347B">
                    <a:lumMod val="50000"/>
                    <a:lumOff val="50000"/>
                  </a:srgbClr>
                </a:solidFill>
              </a:rPr>
              <a:pPr/>
              <a:t>28 octobre 2022</a:t>
            </a:fld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9347B">
                    <a:lumMod val="50000"/>
                    <a:lumOff val="50000"/>
                  </a:srgbClr>
                </a:solidFill>
              </a:rPr>
              <a:t>Le Maire Employeur</a:t>
            </a:r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9347B"/>
                </a:solidFill>
              </a:rPr>
              <a:pPr/>
              <a:t>‹N°›</a:t>
            </a:fld>
            <a:endParaRPr lang="en-US" dirty="0">
              <a:solidFill>
                <a:srgbClr val="293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7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B876-F278-4580-ADE9-0198C9178846}" type="datetime4">
              <a:rPr lang="fr-FR" smtClean="0">
                <a:solidFill>
                  <a:srgbClr val="29347B">
                    <a:lumMod val="50000"/>
                    <a:lumOff val="50000"/>
                  </a:srgbClr>
                </a:solidFill>
              </a:rPr>
              <a:pPr/>
              <a:t>28 octobre 2022</a:t>
            </a:fld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9347B">
                    <a:lumMod val="50000"/>
                    <a:lumOff val="50000"/>
                  </a:srgbClr>
                </a:solidFill>
              </a:rPr>
              <a:t>Le Maire Employeur</a:t>
            </a:r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9347B"/>
                </a:solidFill>
              </a:rPr>
              <a:pPr/>
              <a:t>‹N°›</a:t>
            </a:fld>
            <a:endParaRPr lang="en-US" dirty="0">
              <a:solidFill>
                <a:srgbClr val="293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2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9C25-1C02-4BA8-ABFF-C50E618C867F}" type="datetime4">
              <a:rPr lang="fr-FR" smtClean="0">
                <a:solidFill>
                  <a:srgbClr val="29347B">
                    <a:lumMod val="50000"/>
                    <a:lumOff val="50000"/>
                  </a:srgbClr>
                </a:solidFill>
              </a:rPr>
              <a:pPr/>
              <a:t>28 octobre 2022</a:t>
            </a:fld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9347B">
                    <a:lumMod val="50000"/>
                    <a:lumOff val="50000"/>
                  </a:srgbClr>
                </a:solidFill>
              </a:rPr>
              <a:t>Le Maire Employeur</a:t>
            </a:r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9347B"/>
                </a:solidFill>
              </a:rPr>
              <a:pPr/>
              <a:t>‹N°›</a:t>
            </a:fld>
            <a:endParaRPr lang="en-US" dirty="0">
              <a:solidFill>
                <a:srgbClr val="293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5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389F-49C4-47BF-9CB2-A4A5C04907CC}" type="datetime4">
              <a:rPr lang="fr-FR" smtClean="0">
                <a:solidFill>
                  <a:srgbClr val="29347B">
                    <a:lumMod val="50000"/>
                    <a:lumOff val="50000"/>
                  </a:srgbClr>
                </a:solidFill>
              </a:rPr>
              <a:pPr/>
              <a:t>28 octobre 2022</a:t>
            </a:fld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9347B">
                    <a:lumMod val="50000"/>
                    <a:lumOff val="50000"/>
                  </a:srgbClr>
                </a:solidFill>
              </a:rPr>
              <a:t>Le Maire Employeur</a:t>
            </a:r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9347B"/>
                </a:solidFill>
              </a:rPr>
              <a:pPr/>
              <a:t>‹N°›</a:t>
            </a:fld>
            <a:endParaRPr lang="en-US" dirty="0">
              <a:solidFill>
                <a:srgbClr val="293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3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9977-546D-4DCD-8226-0BE81452C3C7}" type="datetime4">
              <a:rPr lang="fr-FR" smtClean="0">
                <a:solidFill>
                  <a:srgbClr val="29347B">
                    <a:lumMod val="50000"/>
                    <a:lumOff val="50000"/>
                  </a:srgbClr>
                </a:solidFill>
              </a:rPr>
              <a:pPr/>
              <a:t>28 octobre 2022</a:t>
            </a:fld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9347B">
                    <a:lumMod val="50000"/>
                    <a:lumOff val="50000"/>
                  </a:srgbClr>
                </a:solidFill>
              </a:rPr>
              <a:t>Le Maire Employeur</a:t>
            </a:r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9347B"/>
                </a:solidFill>
              </a:rPr>
              <a:pPr/>
              <a:t>‹N°›</a:t>
            </a:fld>
            <a:endParaRPr lang="en-US" dirty="0">
              <a:solidFill>
                <a:srgbClr val="293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8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B429-2967-44C3-8277-62CFB1133D76}" type="datetime4">
              <a:rPr lang="fr-FR" smtClean="0">
                <a:solidFill>
                  <a:srgbClr val="29347B">
                    <a:lumMod val="50000"/>
                    <a:lumOff val="50000"/>
                  </a:srgbClr>
                </a:solidFill>
              </a:rPr>
              <a:pPr/>
              <a:t>28 octobre 2022</a:t>
            </a:fld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9347B">
                    <a:lumMod val="50000"/>
                    <a:lumOff val="50000"/>
                  </a:srgbClr>
                </a:solidFill>
              </a:rPr>
              <a:t>Le Maire Employeur</a:t>
            </a:r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9347B"/>
                </a:solidFill>
              </a:rPr>
              <a:pPr/>
              <a:t>‹N°›</a:t>
            </a:fld>
            <a:endParaRPr lang="en-US" dirty="0">
              <a:solidFill>
                <a:srgbClr val="293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1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0847-4ECF-4980-A5B2-C5E6D2D45A74}" type="datetime4">
              <a:rPr lang="fr-FR" smtClean="0">
                <a:solidFill>
                  <a:srgbClr val="29347B">
                    <a:lumMod val="50000"/>
                    <a:lumOff val="50000"/>
                  </a:srgbClr>
                </a:solidFill>
              </a:rPr>
              <a:pPr/>
              <a:t>28 octobre 2022</a:t>
            </a:fld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9347B">
                    <a:lumMod val="50000"/>
                    <a:lumOff val="50000"/>
                  </a:srgbClr>
                </a:solidFill>
              </a:rPr>
              <a:t>Le Maire Employeur</a:t>
            </a:r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9347B"/>
                </a:solidFill>
              </a:rPr>
              <a:pPr/>
              <a:t>‹N°›</a:t>
            </a:fld>
            <a:endParaRPr lang="en-US" dirty="0">
              <a:solidFill>
                <a:srgbClr val="293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4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CFBD-6A78-495A-A93A-C95F27AA4E6D}" type="datetime4">
              <a:rPr lang="fr-FR" smtClean="0">
                <a:solidFill>
                  <a:srgbClr val="29347B">
                    <a:lumMod val="50000"/>
                    <a:lumOff val="50000"/>
                  </a:srgbClr>
                </a:solidFill>
              </a:rPr>
              <a:pPr/>
              <a:t>28 octobre 2022</a:t>
            </a:fld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9347B">
                    <a:lumMod val="50000"/>
                    <a:lumOff val="50000"/>
                  </a:srgbClr>
                </a:solidFill>
              </a:rPr>
              <a:t>Le Maire Employeur</a:t>
            </a:r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9347B"/>
                </a:solidFill>
              </a:rPr>
              <a:pPr/>
              <a:t>‹N°›</a:t>
            </a:fld>
            <a:endParaRPr lang="en-US" dirty="0">
              <a:solidFill>
                <a:srgbClr val="293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3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6460-A38D-48B4-AA45-4BEE20C0066F}" type="datetime4">
              <a:rPr lang="fr-FR" smtClean="0">
                <a:solidFill>
                  <a:srgbClr val="29347B">
                    <a:lumMod val="50000"/>
                    <a:lumOff val="50000"/>
                  </a:srgbClr>
                </a:solidFill>
              </a:rPr>
              <a:pPr/>
              <a:t>28 octobre 2022</a:t>
            </a:fld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9347B">
                    <a:lumMod val="50000"/>
                    <a:lumOff val="50000"/>
                  </a:srgbClr>
                </a:solidFill>
              </a:rPr>
              <a:t>Le Maire Employeur</a:t>
            </a:r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9347B"/>
                </a:solidFill>
              </a:rPr>
              <a:pPr/>
              <a:t>‹N°›</a:t>
            </a:fld>
            <a:endParaRPr lang="en-US" dirty="0">
              <a:solidFill>
                <a:srgbClr val="293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4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8C91-CAB1-4E2F-96C0-3449C413609C}" type="datetime4">
              <a:rPr lang="fr-FR" smtClean="0">
                <a:solidFill>
                  <a:srgbClr val="29347B">
                    <a:lumMod val="50000"/>
                    <a:lumOff val="50000"/>
                  </a:srgbClr>
                </a:solidFill>
              </a:rPr>
              <a:pPr/>
              <a:t>28 octobre 2022</a:t>
            </a:fld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9347B">
                    <a:lumMod val="50000"/>
                    <a:lumOff val="50000"/>
                  </a:srgbClr>
                </a:solidFill>
              </a:rPr>
              <a:t>Le Maire Employeur</a:t>
            </a:r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9347B"/>
                </a:solidFill>
              </a:rPr>
              <a:pPr/>
              <a:t>‹N°›</a:t>
            </a:fld>
            <a:endParaRPr lang="en-US" dirty="0">
              <a:solidFill>
                <a:srgbClr val="293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2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1410-9E04-490B-9F6C-9921024306A7}" type="datetime4">
              <a:rPr lang="fr-FR" smtClean="0">
                <a:solidFill>
                  <a:srgbClr val="29347B">
                    <a:lumMod val="50000"/>
                    <a:lumOff val="50000"/>
                  </a:srgbClr>
                </a:solidFill>
              </a:rPr>
              <a:pPr/>
              <a:t>28 octobre 2022</a:t>
            </a:fld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>
                <a:solidFill>
                  <a:srgbClr val="29347B">
                    <a:lumMod val="50000"/>
                    <a:lumOff val="50000"/>
                  </a:srgbClr>
                </a:solidFill>
              </a:rPr>
              <a:t>Le Maire Employeur</a:t>
            </a:r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29347B"/>
                </a:solidFill>
              </a:rPr>
              <a:pPr/>
              <a:t>‹N°›</a:t>
            </a:fld>
            <a:endParaRPr lang="en-US" dirty="0">
              <a:solidFill>
                <a:srgbClr val="293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8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FE642219-E1E4-433E-B907-D2A0DCCA6585}" type="datetime4">
              <a:rPr lang="fr-FR" smtClean="0">
                <a:solidFill>
                  <a:srgbClr val="29347B">
                    <a:lumMod val="50000"/>
                    <a:lumOff val="50000"/>
                  </a:srgbClr>
                </a:solidFill>
              </a:rPr>
              <a:pPr defTabSz="457200"/>
              <a:t>28 octobre 2022</a:t>
            </a:fld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29347B">
                    <a:lumMod val="50000"/>
                    <a:lumOff val="50000"/>
                  </a:srgbClr>
                </a:solidFill>
              </a:rPr>
              <a:t>Le Maire Employeur</a:t>
            </a:r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29347B"/>
                </a:solidFill>
              </a:rPr>
              <a:pPr defTabSz="457200"/>
              <a:t>‹N°›</a:t>
            </a:fld>
            <a:endParaRPr lang="en-US" dirty="0">
              <a:solidFill>
                <a:srgbClr val="293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4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2465" y="845368"/>
            <a:ext cx="8946292" cy="3255264"/>
          </a:xfrm>
        </p:spPr>
        <p:txBody>
          <a:bodyPr>
            <a:normAutofit/>
          </a:bodyPr>
          <a:lstStyle/>
          <a:p>
            <a:r>
              <a:rPr lang="fr-FR" sz="5400" dirty="0"/>
              <a:t>La protection sociale complémentaire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A4FE-31C5-44F1-8608-23E6884EA0E5}" type="datetime4">
              <a:rPr lang="fr-FR" smtClean="0">
                <a:solidFill>
                  <a:srgbClr val="29347B">
                    <a:lumMod val="50000"/>
                    <a:lumOff val="50000"/>
                  </a:srgbClr>
                </a:solidFill>
              </a:rPr>
              <a:pPr/>
              <a:t>28 octobre 2022</a:t>
            </a:fld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29347B"/>
                </a:solidFill>
              </a:rPr>
              <a:pPr/>
              <a:t>1</a:t>
            </a:fld>
            <a:endParaRPr lang="en-US" dirty="0">
              <a:solidFill>
                <a:srgbClr val="29347B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E5CC00-AC20-FDD2-DBA5-9F6FA989F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" t="26852" r="5417" b="50000"/>
          <a:stretch/>
        </p:blipFill>
        <p:spPr>
          <a:xfrm>
            <a:off x="0" y="5349468"/>
            <a:ext cx="5277678" cy="7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1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F9FFD2-D35E-6159-6A39-A4FD83C0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6460-A38D-48B4-AA45-4BEE20C0066F}" type="datetime4">
              <a:rPr lang="fr-FR" smtClean="0">
                <a:solidFill>
                  <a:srgbClr val="29347B">
                    <a:lumMod val="50000"/>
                    <a:lumOff val="50000"/>
                  </a:srgbClr>
                </a:solidFill>
              </a:rPr>
              <a:pPr/>
              <a:t>28 octobre 2022</a:t>
            </a:fld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EAB0A9-1D3A-C30C-3CAC-FBB6CDFE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29347B"/>
                </a:solidFill>
              </a:rPr>
              <a:pPr/>
              <a:t>10</a:t>
            </a:fld>
            <a:endParaRPr lang="en-US" dirty="0">
              <a:solidFill>
                <a:srgbClr val="29347B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7CAC5BD-8BC4-E386-3C5C-A18A0A3930B1}"/>
              </a:ext>
            </a:extLst>
          </p:cNvPr>
          <p:cNvGrpSpPr/>
          <p:nvPr/>
        </p:nvGrpSpPr>
        <p:grpSpPr>
          <a:xfrm>
            <a:off x="803412" y="899791"/>
            <a:ext cx="10585176" cy="5058418"/>
            <a:chOff x="803412" y="899791"/>
            <a:chExt cx="10585176" cy="5058418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C022ED6-316C-5D09-BF76-A4AF82C37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17" b="7694"/>
            <a:stretch/>
          </p:blipFill>
          <p:spPr>
            <a:xfrm>
              <a:off x="803412" y="899791"/>
              <a:ext cx="10585176" cy="5058418"/>
            </a:xfrm>
            <a:prstGeom prst="round2DiagRect">
              <a:avLst>
                <a:gd name="adj1" fmla="val 16667"/>
                <a:gd name="adj2" fmla="val 0"/>
              </a:avLst>
            </a:prstGeom>
            <a:ln w="3175" cap="sq">
              <a:solidFill>
                <a:srgbClr val="FFFFFF"/>
              </a:solidFill>
              <a:miter lim="800000"/>
            </a:ln>
            <a:effectLst/>
          </p:spPr>
        </p:pic>
        <p:sp>
          <p:nvSpPr>
            <p:cNvPr id="5" name="Rectangle : avec coins arrondis en diagonale 4">
              <a:extLst>
                <a:ext uri="{FF2B5EF4-FFF2-40B4-BE49-F238E27FC236}">
                  <a16:creationId xmlns:a16="http://schemas.microsoft.com/office/drawing/2014/main" id="{1227898D-DFC2-5DE8-4ED4-E3D6B8E65405}"/>
                </a:ext>
              </a:extLst>
            </p:cNvPr>
            <p:cNvSpPr/>
            <p:nvPr/>
          </p:nvSpPr>
          <p:spPr>
            <a:xfrm>
              <a:off x="803412" y="899791"/>
              <a:ext cx="10585176" cy="707886"/>
            </a:xfrm>
            <a:prstGeom prst="round2DiagRect">
              <a:avLst/>
            </a:prstGeom>
            <a:solidFill>
              <a:schemeClr val="tx2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D236404-5612-10E7-10A0-679F453F2AE9}"/>
                </a:ext>
              </a:extLst>
            </p:cNvPr>
            <p:cNvSpPr txBox="1"/>
            <p:nvPr/>
          </p:nvSpPr>
          <p:spPr>
            <a:xfrm>
              <a:off x="3431704" y="899791"/>
              <a:ext cx="53285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4000" b="1" dirty="0">
                  <a:solidFill>
                    <a:schemeClr val="bg1"/>
                  </a:solidFill>
                  <a:latin typeface="+mj-lt"/>
                </a:rPr>
                <a:t>OFFRE EN PREVOYANCE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08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F46085F-EC0E-A7B5-0099-91AE1700C950}"/>
              </a:ext>
            </a:extLst>
          </p:cNvPr>
          <p:cNvSpPr txBox="1"/>
          <p:nvPr/>
        </p:nvSpPr>
        <p:spPr>
          <a:xfrm>
            <a:off x="92597" y="2315311"/>
            <a:ext cx="33335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L’OFFRE EN PREVOYANCE</a:t>
            </a:r>
          </a:p>
          <a:p>
            <a:endParaRPr lang="fr-FR" sz="2800" b="1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Les garanties de base obligatoires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4747BE7F-9744-0F8F-58BA-943F2122A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678112"/>
              </p:ext>
            </p:extLst>
          </p:nvPr>
        </p:nvGraphicFramePr>
        <p:xfrm>
          <a:off x="3682109" y="526774"/>
          <a:ext cx="7578926" cy="5695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FCF55F4-B543-498C-4E93-6681B0477149}"/>
              </a:ext>
            </a:extLst>
          </p:cNvPr>
          <p:cNvSpPr txBox="1"/>
          <p:nvPr/>
        </p:nvSpPr>
        <p:spPr>
          <a:xfrm>
            <a:off x="434051" y="2459503"/>
            <a:ext cx="29226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L’offre en prévoyance</a:t>
            </a:r>
          </a:p>
          <a:p>
            <a:endParaRPr lang="fr-FR" sz="2800" b="1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3 options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BF21A999-BC2E-499F-7B80-0CB60CDB4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121366"/>
              </p:ext>
            </p:extLst>
          </p:nvPr>
        </p:nvGraphicFramePr>
        <p:xfrm>
          <a:off x="3552686" y="665922"/>
          <a:ext cx="8128000" cy="5879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68F8CB6-0DA7-E17A-B6DC-7707CBDCD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7" t="31248" r="39633" b="32964"/>
          <a:stretch/>
        </p:blipFill>
        <p:spPr>
          <a:xfrm>
            <a:off x="4023995" y="527076"/>
            <a:ext cx="7620000" cy="42564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DB26B3-C1A0-44D4-0E57-3B3E7A2DC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32" t="25654" r="41351" b="68679"/>
          <a:stretch/>
        </p:blipFill>
        <p:spPr>
          <a:xfrm>
            <a:off x="116840" y="61245"/>
            <a:ext cx="5679440" cy="6299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E8E243B-F569-3D45-E275-A9DFC5081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7" t="67463" r="39633" b="17763"/>
          <a:stretch/>
        </p:blipFill>
        <p:spPr>
          <a:xfrm>
            <a:off x="4023995" y="5066269"/>
            <a:ext cx="7620000" cy="175713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D99F30C-355E-6407-9838-B2BA3DE85BA1}"/>
              </a:ext>
            </a:extLst>
          </p:cNvPr>
          <p:cNvSpPr txBox="1"/>
          <p:nvPr/>
        </p:nvSpPr>
        <p:spPr>
          <a:xfrm>
            <a:off x="9152255" y="5249406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à 90%</a:t>
            </a:r>
          </a:p>
        </p:txBody>
      </p:sp>
      <p:sp>
        <p:nvSpPr>
          <p:cNvPr id="11" name="Accolade fermante 10">
            <a:extLst>
              <a:ext uri="{FF2B5EF4-FFF2-40B4-BE49-F238E27FC236}">
                <a16:creationId xmlns:a16="http://schemas.microsoft.com/office/drawing/2014/main" id="{5E0FB0B4-2E7B-EDD6-5160-418540301A0A}"/>
              </a:ext>
            </a:extLst>
          </p:cNvPr>
          <p:cNvSpPr/>
          <p:nvPr/>
        </p:nvSpPr>
        <p:spPr>
          <a:xfrm rot="10800000">
            <a:off x="3594602" y="1762123"/>
            <a:ext cx="354855" cy="311467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0EEA58-449C-FFDF-0B8A-D8A798B66594}"/>
              </a:ext>
            </a:extLst>
          </p:cNvPr>
          <p:cNvSpPr txBox="1"/>
          <p:nvPr/>
        </p:nvSpPr>
        <p:spPr>
          <a:xfrm>
            <a:off x="755333" y="2965518"/>
            <a:ext cx="2630170" cy="707886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Conditions de base (obligatoires)</a:t>
            </a:r>
            <a:endParaRPr lang="fr-FR" sz="1600" i="1" dirty="0"/>
          </a:p>
        </p:txBody>
      </p:sp>
      <p:sp>
        <p:nvSpPr>
          <p:cNvPr id="15" name="Est égal à 14">
            <a:extLst>
              <a:ext uri="{FF2B5EF4-FFF2-40B4-BE49-F238E27FC236}">
                <a16:creationId xmlns:a16="http://schemas.microsoft.com/office/drawing/2014/main" id="{716592DA-52CC-45A2-D6ED-B8437EFFFA2A}"/>
              </a:ext>
            </a:extLst>
          </p:cNvPr>
          <p:cNvSpPr/>
          <p:nvPr/>
        </p:nvSpPr>
        <p:spPr>
          <a:xfrm>
            <a:off x="5574885" y="5161519"/>
            <a:ext cx="721360" cy="416560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Signe Plus 15">
            <a:extLst>
              <a:ext uri="{FF2B5EF4-FFF2-40B4-BE49-F238E27FC236}">
                <a16:creationId xmlns:a16="http://schemas.microsoft.com/office/drawing/2014/main" id="{2991BA62-3A6B-B544-95E3-6A307663CFE0}"/>
              </a:ext>
            </a:extLst>
          </p:cNvPr>
          <p:cNvSpPr/>
          <p:nvPr/>
        </p:nvSpPr>
        <p:spPr>
          <a:xfrm>
            <a:off x="5574885" y="3148872"/>
            <a:ext cx="558800" cy="553720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17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6DD080C-ABB2-6771-48AB-B88FE1E32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85" t="23639" r="23951"/>
          <a:stretch/>
        </p:blipFill>
        <p:spPr>
          <a:xfrm>
            <a:off x="8943147" y="1448706"/>
            <a:ext cx="2739483" cy="39605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F08FA01-E195-775C-E2A0-CF563A3893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" t="23639" r="47762"/>
          <a:stretch/>
        </p:blipFill>
        <p:spPr>
          <a:xfrm>
            <a:off x="718269" y="1783986"/>
            <a:ext cx="5815796" cy="396058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854B962-AFB3-5461-9FB3-D8653E7D01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56" t="30940" r="16867" b="58871"/>
          <a:stretch/>
        </p:blipFill>
        <p:spPr>
          <a:xfrm>
            <a:off x="3872308" y="1367144"/>
            <a:ext cx="2625139" cy="138428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1D92BAF-347D-6CF8-354F-E4DEBB10B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85" t="23639" r="23951"/>
          <a:stretch/>
        </p:blipFill>
        <p:spPr>
          <a:xfrm>
            <a:off x="8943147" y="1783986"/>
            <a:ext cx="2739483" cy="396058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E9ED2DF-C3FD-0F21-8A6B-92AC7A226D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76" t="31489" r="4504" b="58871"/>
          <a:stretch/>
        </p:blipFill>
        <p:spPr>
          <a:xfrm>
            <a:off x="8943147" y="1381759"/>
            <a:ext cx="2592728" cy="130970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40FCADD-C054-58FE-7E9D-F46E9FF739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56" t="25653" r="5682" b="68537"/>
          <a:stretch/>
        </p:blipFill>
        <p:spPr>
          <a:xfrm>
            <a:off x="5159351" y="438150"/>
            <a:ext cx="4941618" cy="68862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C17EA79-8C7D-A2D6-6230-CD272CE00161}"/>
              </a:ext>
            </a:extLst>
          </p:cNvPr>
          <p:cNvSpPr txBox="1"/>
          <p:nvPr/>
        </p:nvSpPr>
        <p:spPr>
          <a:xfrm>
            <a:off x="6644202" y="2665696"/>
            <a:ext cx="2052319" cy="1585049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Taux avec maintien du RI </a:t>
            </a:r>
            <a:br>
              <a:rPr lang="fr-FR" sz="2000" b="1" dirty="0"/>
            </a:br>
            <a:r>
              <a:rPr lang="fr-FR" sz="2000" b="1" dirty="0"/>
              <a:t>à 95% : 1,39%</a:t>
            </a:r>
          </a:p>
          <a:p>
            <a:pPr algn="ctr">
              <a:spcBef>
                <a:spcPts val="600"/>
              </a:spcBef>
            </a:pPr>
            <a:r>
              <a:rPr lang="fr-FR" sz="1600" i="1" dirty="0"/>
              <a:t>Hors perte de retraite et capital décès</a:t>
            </a:r>
          </a:p>
        </p:txBody>
      </p:sp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21C9BF9C-0E7A-A8DB-A676-406BE54B24FF}"/>
              </a:ext>
            </a:extLst>
          </p:cNvPr>
          <p:cNvSpPr/>
          <p:nvPr/>
        </p:nvSpPr>
        <p:spPr>
          <a:xfrm>
            <a:off x="6125096" y="2751429"/>
            <a:ext cx="354855" cy="141358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78D2E53-35CA-B770-F0DA-646221DD24A7}"/>
              </a:ext>
            </a:extLst>
          </p:cNvPr>
          <p:cNvSpPr txBox="1"/>
          <p:nvPr/>
        </p:nvSpPr>
        <p:spPr>
          <a:xfrm>
            <a:off x="718269" y="3779515"/>
            <a:ext cx="30999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6699"/>
                </a:solidFill>
              </a:rPr>
              <a:t>OPTION 1 : ITT 95% avec RI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FE7FB27-0485-086C-3755-474F3A391992}"/>
              </a:ext>
            </a:extLst>
          </p:cNvPr>
          <p:cNvSpPr txBox="1"/>
          <p:nvPr/>
        </p:nvSpPr>
        <p:spPr>
          <a:xfrm>
            <a:off x="718269" y="4491677"/>
            <a:ext cx="31177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6699"/>
                </a:solidFill>
              </a:rPr>
              <a:t>OPTION 2 : Perte retraite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E0032AE-43F0-9A0D-5B84-8E620197F004}"/>
              </a:ext>
            </a:extLst>
          </p:cNvPr>
          <p:cNvSpPr txBox="1"/>
          <p:nvPr/>
        </p:nvSpPr>
        <p:spPr>
          <a:xfrm>
            <a:off x="729063" y="5195315"/>
            <a:ext cx="31177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6699"/>
                </a:solidFill>
              </a:rPr>
              <a:t>OPTION 3 : Capital décès</a:t>
            </a:r>
          </a:p>
        </p:txBody>
      </p:sp>
    </p:spTree>
    <p:extLst>
      <p:ext uri="{BB962C8B-B14F-4D97-AF65-F5344CB8AC3E}">
        <p14:creationId xmlns:p14="http://schemas.microsoft.com/office/powerpoint/2010/main" val="33354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371568E-3514-FF41-A615-1459FF58E977}"/>
              </a:ext>
            </a:extLst>
          </p:cNvPr>
          <p:cNvSpPr txBox="1"/>
          <p:nvPr/>
        </p:nvSpPr>
        <p:spPr>
          <a:xfrm>
            <a:off x="434051" y="2459503"/>
            <a:ext cx="29226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L’entrée dans la convention pour l’agent</a:t>
            </a:r>
            <a:endParaRPr 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E53ED69-1424-520C-50C7-F66F8C0DA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234099"/>
              </p:ext>
            </p:extLst>
          </p:nvPr>
        </p:nvGraphicFramePr>
        <p:xfrm>
          <a:off x="3542748" y="719666"/>
          <a:ext cx="83742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B89969B-A458-7CFE-B247-55AA087B75A5}"/>
              </a:ext>
            </a:extLst>
          </p:cNvPr>
          <p:cNvSpPr/>
          <p:nvPr/>
        </p:nvSpPr>
        <p:spPr>
          <a:xfrm>
            <a:off x="6863787" y="5810491"/>
            <a:ext cx="4949058" cy="96069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353BD1E-517C-BDF8-62DE-4E7D2C18E115}"/>
              </a:ext>
            </a:extLst>
          </p:cNvPr>
          <p:cNvSpPr txBox="1"/>
          <p:nvPr/>
        </p:nvSpPr>
        <p:spPr>
          <a:xfrm>
            <a:off x="7013031" y="5847860"/>
            <a:ext cx="4650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IMPORTANT : bien prévoir la résiliation du contrat en cours en prévoyance avant le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31 octobre pour une prise d’effet au 1</a:t>
            </a:r>
            <a:r>
              <a:rPr lang="fr-FR" baseline="30000" dirty="0">
                <a:solidFill>
                  <a:schemeClr val="bg1"/>
                </a:solidFill>
              </a:rPr>
              <a:t>er</a:t>
            </a:r>
            <a:r>
              <a:rPr lang="fr-FR" dirty="0">
                <a:solidFill>
                  <a:schemeClr val="bg1"/>
                </a:solidFill>
              </a:rPr>
              <a:t> janvier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FCF55F4-B543-498C-4E93-6681B0477149}"/>
              </a:ext>
            </a:extLst>
          </p:cNvPr>
          <p:cNvSpPr txBox="1"/>
          <p:nvPr/>
        </p:nvSpPr>
        <p:spPr>
          <a:xfrm>
            <a:off x="387753" y="1669801"/>
            <a:ext cx="29226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La procédure pour l’employeur souhaitant adhérer au 1</a:t>
            </a:r>
            <a:r>
              <a:rPr lang="fr-FR" sz="3200" b="1" baseline="30000" dirty="0">
                <a:solidFill>
                  <a:schemeClr val="bg1"/>
                </a:solidFill>
              </a:rPr>
              <a:t>er</a:t>
            </a:r>
            <a:r>
              <a:rPr lang="fr-FR" sz="3200" b="1" dirty="0">
                <a:solidFill>
                  <a:schemeClr val="bg1"/>
                </a:solidFill>
              </a:rPr>
              <a:t>  janvier 2023</a:t>
            </a:r>
            <a:endParaRPr 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1837C0B6-6E0C-7A9D-D2EB-D11C4BAA4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5417291"/>
              </p:ext>
            </p:extLst>
          </p:nvPr>
        </p:nvGraphicFramePr>
        <p:xfrm>
          <a:off x="3962401" y="242945"/>
          <a:ext cx="6990522" cy="5900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537E6392-CC26-F849-3BA3-1B57F1F75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581445"/>
              </p:ext>
            </p:extLst>
          </p:nvPr>
        </p:nvGraphicFramePr>
        <p:xfrm>
          <a:off x="7825411" y="5108713"/>
          <a:ext cx="3922641" cy="251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51806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/>
        </p:nvSpPr>
        <p:spPr>
          <a:xfrm>
            <a:off x="3962401" y="607972"/>
            <a:ext cx="8229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Clr>
                <a:srgbClr val="C00000"/>
              </a:buClr>
            </a:pPr>
            <a:endParaRPr lang="fr-FR" sz="2200" dirty="0">
              <a:latin typeface="Calibri" panose="020F0502020204030204" pitchFamily="34" charset="0"/>
            </a:endParaRPr>
          </a:p>
          <a:p>
            <a:pPr marL="339725" lvl="1">
              <a:buClr>
                <a:srgbClr val="C00000"/>
              </a:buClr>
            </a:pPr>
            <a:endParaRPr lang="fr-F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25475" lvl="1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200" b="1" dirty="0">
              <a:solidFill>
                <a:srgbClr val="0070C0"/>
              </a:solidFill>
            </a:endParaRPr>
          </a:p>
          <a:p>
            <a:pPr marL="339725" lvl="1">
              <a:buClr>
                <a:srgbClr val="C00000"/>
              </a:buClr>
            </a:pPr>
            <a:endParaRPr lang="fr-FR" sz="2200" b="1" dirty="0">
              <a:solidFill>
                <a:srgbClr val="0070C0"/>
              </a:solidFill>
            </a:endParaRPr>
          </a:p>
          <a:p>
            <a:pPr marL="625475" lvl="1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25475" lvl="1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CF55F4-B543-498C-4E93-6681B0477149}"/>
              </a:ext>
            </a:extLst>
          </p:cNvPr>
          <p:cNvSpPr txBox="1"/>
          <p:nvPr/>
        </p:nvSpPr>
        <p:spPr>
          <a:xfrm>
            <a:off x="399328" y="2364282"/>
            <a:ext cx="29226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Le déploiement de la communication</a:t>
            </a:r>
            <a:endParaRPr 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9B01D38-8633-816D-1A7C-B0A68BBA2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853594"/>
              </p:ext>
            </p:extLst>
          </p:nvPr>
        </p:nvGraphicFramePr>
        <p:xfrm>
          <a:off x="3321936" y="522897"/>
          <a:ext cx="84707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3901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/>
        </p:nvSpPr>
        <p:spPr>
          <a:xfrm>
            <a:off x="3962401" y="607972"/>
            <a:ext cx="8229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Clr>
                <a:srgbClr val="C00000"/>
              </a:buClr>
            </a:pPr>
            <a:endParaRPr lang="fr-FR" sz="2200" dirty="0">
              <a:latin typeface="Calibri" panose="020F0502020204030204" pitchFamily="34" charset="0"/>
            </a:endParaRPr>
          </a:p>
          <a:p>
            <a:pPr marL="339725" lvl="1">
              <a:buClr>
                <a:srgbClr val="C00000"/>
              </a:buClr>
            </a:pPr>
            <a:endParaRPr lang="fr-F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25475" lvl="1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200" b="1" dirty="0">
              <a:solidFill>
                <a:srgbClr val="0070C0"/>
              </a:solidFill>
            </a:endParaRPr>
          </a:p>
          <a:p>
            <a:pPr marL="339725" lvl="1">
              <a:buClr>
                <a:srgbClr val="C00000"/>
              </a:buClr>
            </a:pPr>
            <a:endParaRPr lang="fr-FR" sz="2200" b="1" dirty="0">
              <a:solidFill>
                <a:srgbClr val="0070C0"/>
              </a:solidFill>
            </a:endParaRPr>
          </a:p>
          <a:p>
            <a:pPr marL="625475" lvl="1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25475" lvl="1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CF55F4-B543-498C-4E93-6681B0477149}"/>
              </a:ext>
            </a:extLst>
          </p:cNvPr>
          <p:cNvSpPr txBox="1"/>
          <p:nvPr/>
        </p:nvSpPr>
        <p:spPr>
          <a:xfrm>
            <a:off x="399328" y="2364282"/>
            <a:ext cx="29226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L’adhésion aux conventions de participation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3CC489-1D5E-E5C8-CA4E-7362D495F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07" t="27778" r="16833" b="20701"/>
          <a:stretch/>
        </p:blipFill>
        <p:spPr>
          <a:xfrm>
            <a:off x="3570038" y="962439"/>
            <a:ext cx="8164008" cy="493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5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/>
        </p:nvSpPr>
        <p:spPr>
          <a:xfrm>
            <a:off x="3657600" y="797510"/>
            <a:ext cx="7734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La protection sociale complémentaire (PSC) est constituée des contrats que les agents territoriaux peuvent souscrire pour se garantir contre deux types de risques liés à la santé : </a:t>
            </a: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</a:rPr>
              <a:t>Les contrats en santé </a:t>
            </a: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(mutuelle)</a:t>
            </a: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</a:rPr>
              <a:t>Les contrats de prévoyance </a:t>
            </a: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(garantie maintien de salaire)</a:t>
            </a:r>
          </a:p>
          <a:p>
            <a:pPr lvl="1">
              <a:buClr>
                <a:srgbClr val="C00000"/>
              </a:buClr>
            </a:pPr>
            <a:endParaRPr lang="fr-FR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 Le législateur a prévu la possibilité pour les employeurs locaux de participer financièrement aux contrats de leurs agents. </a:t>
            </a: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Le deux dispositifs possibles (décret n°2011-1474)</a:t>
            </a:r>
          </a:p>
          <a:p>
            <a:pPr marL="1200150" lvl="2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La labellisation </a:t>
            </a:r>
          </a:p>
          <a:p>
            <a:pPr marL="1200150" lvl="2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La </a:t>
            </a:r>
            <a:r>
              <a:rPr lang="fr-FR" sz="2400" dirty="0">
                <a:solidFill>
                  <a:srgbClr val="FF0000"/>
                </a:solidFill>
                <a:latin typeface="Calibri" panose="020F0502020204030204" pitchFamily="34" charset="0"/>
              </a:rPr>
              <a:t>convention de participation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Document support proposé par le CDG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2CDFB3-0CDA-6037-F40D-96BD1910A222}"/>
              </a:ext>
            </a:extLst>
          </p:cNvPr>
          <p:cNvSpPr txBox="1"/>
          <p:nvPr/>
        </p:nvSpPr>
        <p:spPr>
          <a:xfrm>
            <a:off x="533400" y="2782669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Définition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/>
        </p:nvSpPr>
        <p:spPr>
          <a:xfrm>
            <a:off x="3544425" y="304088"/>
            <a:ext cx="81153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fr-F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 3" panose="05040102010807070707" pitchFamily="18" charset="2"/>
              <a:buChar char="u"/>
            </a:pP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L’ordonnance n°2021-175 du 17 février 2021 complétée par le décret du 20 avril 2022 prévoit l’obligation pour les employeurs de participer : </a:t>
            </a:r>
          </a:p>
          <a:p>
            <a:pPr marL="742950" lvl="1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aux contrats de </a:t>
            </a:r>
            <a:r>
              <a:rPr lang="fr-FR" sz="2200" b="1" dirty="0">
                <a:solidFill>
                  <a:prstClr val="black"/>
                </a:solidFill>
                <a:latin typeface="Calibri" panose="020F0502020204030204" pitchFamily="34" charset="0"/>
              </a:rPr>
              <a:t>prévoyance</a:t>
            </a: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 de leurs agents au plus tard en 2025 (</a:t>
            </a:r>
            <a:r>
              <a:rPr lang="fr-FR" sz="2200" dirty="0">
                <a:solidFill>
                  <a:srgbClr val="0070C0"/>
                </a:solidFill>
                <a:latin typeface="Calibri" panose="020F0502020204030204" pitchFamily="34" charset="0"/>
              </a:rPr>
              <a:t>à hauteur de 20% minimum d’un montant de référence estimé à 30€ par mois soit une participation employeur de 7€ par mois et par agent</a:t>
            </a: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) </a:t>
            </a:r>
          </a:p>
          <a:p>
            <a:pPr marL="742950" lvl="1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fr-F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aux contrats </a:t>
            </a:r>
            <a:r>
              <a:rPr lang="fr-FR" sz="2200" b="1" dirty="0">
                <a:solidFill>
                  <a:prstClr val="black"/>
                </a:solidFill>
                <a:latin typeface="Calibri" panose="020F0502020204030204" pitchFamily="34" charset="0"/>
              </a:rPr>
              <a:t>santé</a:t>
            </a: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 de leurs agents au plus tard en 2026 (</a:t>
            </a:r>
            <a:r>
              <a:rPr lang="fr-FR" sz="2200" dirty="0">
                <a:solidFill>
                  <a:srgbClr val="0070C0"/>
                </a:solidFill>
                <a:latin typeface="Calibri" panose="020F0502020204030204" pitchFamily="34" charset="0"/>
              </a:rPr>
              <a:t>à hauteur de 50% minimum d’un montant de référence estimé à 30€ par mois soit une participation employeur de 15€ par mois et par agent</a:t>
            </a: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</a:p>
          <a:p>
            <a:pPr marL="742950" lvl="1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fr-F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fr-F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Une nouvelle </a:t>
            </a:r>
            <a:r>
              <a:rPr lang="fr-FR" sz="2200" b="1" dirty="0">
                <a:solidFill>
                  <a:prstClr val="black"/>
                </a:solidFill>
                <a:latin typeface="Calibri" panose="020F0502020204030204" pitchFamily="34" charset="0"/>
              </a:rPr>
              <a:t>mission obligatoire </a:t>
            </a: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pour les Centres de Gestion qui doivent proposer une offre en matière de protection sociale complémentaire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D8651CA-022F-AE1B-6622-E839554064F0}"/>
              </a:ext>
            </a:extLst>
          </p:cNvPr>
          <p:cNvSpPr txBox="1"/>
          <p:nvPr/>
        </p:nvSpPr>
        <p:spPr>
          <a:xfrm>
            <a:off x="320675" y="2260539"/>
            <a:ext cx="28162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réforme de la protection sociale complémentaire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650848" y="2060233"/>
            <a:ext cx="828397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Novembre 2021: </a:t>
            </a: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Les 4 CDG de l'Indre, du Cher, du Loir et Cher et de l’Eure et Loir délibèrent en vue de souscrire des contrats collectifs dits « convention de participation » pour chacun des risques qui seront proposés aux communes et établissements publics des </a:t>
            </a:r>
            <a:b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fr-FR" sz="2200" dirty="0">
                <a:solidFill>
                  <a:prstClr val="black"/>
                </a:solidFill>
                <a:latin typeface="Calibri" panose="020F0502020204030204" pitchFamily="34" charset="0"/>
              </a:rPr>
              <a:t>4 départements</a:t>
            </a: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Un travail en concertation avec les organisations syndicales </a:t>
            </a: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</a:rPr>
              <a:t>(CFDT, CGT, FO, UNSA, CFTC)</a:t>
            </a: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</a:rPr>
              <a:t>La sollicitation des communes et établissements des 4 départements a fait ressortir l’intérêt d’environ </a:t>
            </a: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800</a:t>
            </a: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collectivités pour un couverture  d’environ  20 000 agents sur chaque risque.</a:t>
            </a: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Octobre 2022 : </a:t>
            </a:r>
            <a:r>
              <a:rPr lang="fr-FR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signature des conventions de participation par les 4 CDG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E30646-D114-16A8-B00E-7D0DD9F66D55}"/>
              </a:ext>
            </a:extLst>
          </p:cNvPr>
          <p:cNvSpPr txBox="1"/>
          <p:nvPr/>
        </p:nvSpPr>
        <p:spPr>
          <a:xfrm>
            <a:off x="257175" y="2984439"/>
            <a:ext cx="28162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Une démarche mutualisée et concertée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7A2C95E-6CF6-4F81-AE9E-7EC0DD968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7" t="37037" r="3273" b="39154"/>
          <a:stretch/>
        </p:blipFill>
        <p:spPr bwMode="auto">
          <a:xfrm>
            <a:off x="3483248" y="211896"/>
            <a:ext cx="8348872" cy="1192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3880843" y="0"/>
            <a:ext cx="792533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</a:pPr>
            <a:endParaRPr lang="fr-FR" sz="24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Les conventions de participation à caractère facultatif pour les agents et les employeurs</a:t>
            </a: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Durée</a:t>
            </a: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 des conventions : 2023-2028</a:t>
            </a: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Nécessité</a:t>
            </a: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 de versement d’une participation par l’employeur pour rejoindre une convention : l’employeur peut instaurer une participation du montant de son choix ou maintenir ou ajuster la participation existante.</a:t>
            </a: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Choisir le contrat groupe (= la convention de participation) entraine la </a:t>
            </a: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fin de l’aide existante aux contrats labellisés</a:t>
            </a: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2 prestataires ont été retenus :</a:t>
            </a: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2400" dirty="0"/>
              <a:t>En santé :  </a:t>
            </a:r>
            <a:r>
              <a:rPr lang="fr-FR" sz="2400" b="1" dirty="0">
                <a:solidFill>
                  <a:srgbClr val="FF0000"/>
                </a:solidFill>
              </a:rPr>
              <a:t>SOFAXIS - INTERIALE</a:t>
            </a: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2400" dirty="0"/>
              <a:t>En prévoyance : </a:t>
            </a:r>
            <a:r>
              <a:rPr lang="fr-FR" sz="2400" b="1" dirty="0">
                <a:solidFill>
                  <a:srgbClr val="FF0000"/>
                </a:solidFill>
              </a:rPr>
              <a:t>ALTERNATIVE COURTAGE - TERRITORIA</a:t>
            </a:r>
            <a:endParaRPr lang="fr-FR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240BA4-CDF6-4F69-8B4A-48D2DFA137FE}"/>
              </a:ext>
            </a:extLst>
          </p:cNvPr>
          <p:cNvSpPr txBox="1"/>
          <p:nvPr/>
        </p:nvSpPr>
        <p:spPr>
          <a:xfrm>
            <a:off x="268750" y="2509877"/>
            <a:ext cx="28162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Deux conventions au 1</a:t>
            </a:r>
            <a:r>
              <a:rPr lang="fr-FR" sz="3200" spc="-6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</a:t>
            </a:r>
            <a:r>
              <a:rPr lang="fr-FR" sz="3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janvier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D6E927-5AF8-F6CB-332E-219E878A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6460-A38D-48B4-AA45-4BEE20C0066F}" type="datetime4">
              <a:rPr lang="fr-FR" smtClean="0">
                <a:solidFill>
                  <a:srgbClr val="29347B">
                    <a:lumMod val="50000"/>
                    <a:lumOff val="50000"/>
                  </a:srgbClr>
                </a:solidFill>
              </a:rPr>
              <a:pPr/>
              <a:t>28 octobre 2022</a:t>
            </a:fld>
            <a:endParaRPr lang="en-US" dirty="0">
              <a:solidFill>
                <a:srgbClr val="29347B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C2B148-7CB9-8F65-8A82-3D7A026F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29347B"/>
                </a:solidFill>
              </a:rPr>
              <a:pPr/>
              <a:t>6</a:t>
            </a:fld>
            <a:endParaRPr lang="en-US" dirty="0">
              <a:solidFill>
                <a:srgbClr val="29347B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E964443-D471-2C63-2105-6EAA37A37496}"/>
              </a:ext>
            </a:extLst>
          </p:cNvPr>
          <p:cNvGrpSpPr/>
          <p:nvPr/>
        </p:nvGrpSpPr>
        <p:grpSpPr>
          <a:xfrm>
            <a:off x="803412" y="635497"/>
            <a:ext cx="10585176" cy="5388406"/>
            <a:chOff x="803412" y="380854"/>
            <a:chExt cx="10585176" cy="5388406"/>
          </a:xfrm>
        </p:grpSpPr>
        <p:pic>
          <p:nvPicPr>
            <p:cNvPr id="4" name="Image 3" descr="Une image contenant personne, intérieur, debout&#10;&#10;Description générée automatiquement">
              <a:extLst>
                <a:ext uri="{FF2B5EF4-FFF2-40B4-BE49-F238E27FC236}">
                  <a16:creationId xmlns:a16="http://schemas.microsoft.com/office/drawing/2014/main" id="{1AF7C4DD-BA3C-B9DE-C1B7-5CF9A37D49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56"/>
            <a:stretch/>
          </p:blipFill>
          <p:spPr>
            <a:xfrm>
              <a:off x="803412" y="1088740"/>
              <a:ext cx="10585176" cy="4680520"/>
            </a:xfrm>
            <a:prstGeom prst="round2DiagRect">
              <a:avLst>
                <a:gd name="adj1" fmla="val 16667"/>
                <a:gd name="adj2" fmla="val 0"/>
              </a:avLst>
            </a:prstGeom>
            <a:ln w="3175" cap="sq">
              <a:solidFill>
                <a:srgbClr val="FFFFFF"/>
              </a:solidFill>
              <a:miter lim="800000"/>
            </a:ln>
            <a:effectLst/>
          </p:spPr>
        </p:pic>
        <p:sp>
          <p:nvSpPr>
            <p:cNvPr id="5" name="Rectangle : avec coins arrondis en diagonale 4">
              <a:extLst>
                <a:ext uri="{FF2B5EF4-FFF2-40B4-BE49-F238E27FC236}">
                  <a16:creationId xmlns:a16="http://schemas.microsoft.com/office/drawing/2014/main" id="{A8CA9057-A6C6-1CCD-6714-C7353E19CAA8}"/>
                </a:ext>
              </a:extLst>
            </p:cNvPr>
            <p:cNvSpPr/>
            <p:nvPr/>
          </p:nvSpPr>
          <p:spPr>
            <a:xfrm>
              <a:off x="803412" y="380854"/>
              <a:ext cx="10585176" cy="707886"/>
            </a:xfrm>
            <a:prstGeom prst="round2DiagRect">
              <a:avLst/>
            </a:prstGeom>
            <a:solidFill>
              <a:schemeClr val="tx2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84928D3-B7E4-E013-6D1A-D5E4E06E92AF}"/>
                </a:ext>
              </a:extLst>
            </p:cNvPr>
            <p:cNvSpPr txBox="1"/>
            <p:nvPr/>
          </p:nvSpPr>
          <p:spPr>
            <a:xfrm>
              <a:off x="4407799" y="380854"/>
              <a:ext cx="3474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4000" b="1" dirty="0">
                  <a:solidFill>
                    <a:schemeClr val="bg1"/>
                  </a:solidFill>
                  <a:latin typeface="+mj-lt"/>
                </a:rPr>
                <a:t>L’OFFRE SANTÉ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91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extLst>
              <a:ext uri="{FF2B5EF4-FFF2-40B4-BE49-F238E27FC236}">
                <a16:creationId xmlns:a16="http://schemas.microsoft.com/office/drawing/2014/main" id="{516ECF26-3DF8-4EF8-A978-7545B8EE1BE5}"/>
              </a:ext>
            </a:extLst>
          </p:cNvPr>
          <p:cNvSpPr txBox="1"/>
          <p:nvPr/>
        </p:nvSpPr>
        <p:spPr>
          <a:xfrm>
            <a:off x="188720" y="1415222"/>
            <a:ext cx="3012311" cy="4339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prstClr val="white"/>
                </a:solidFill>
                <a:latin typeface="Ebrima" panose="02000000000000000000" pitchFamily="2" charset="0"/>
                <a:cs typeface="Calibri" panose="020F0502020204030204" pitchFamily="34" charset="0"/>
              </a:rPr>
              <a:t>   </a:t>
            </a:r>
          </a:p>
          <a:p>
            <a:pPr algn="ctr"/>
            <a:r>
              <a:rPr lang="fr-FR" sz="2000" b="1" dirty="0">
                <a:solidFill>
                  <a:prstClr val="white"/>
                </a:solidFill>
                <a:latin typeface="Ebrima" panose="02000000000000000000" pitchFamily="2" charset="0"/>
                <a:cs typeface="Calibri" panose="020F0502020204030204" pitchFamily="34" charset="0"/>
              </a:rPr>
              <a:t> </a:t>
            </a:r>
            <a:r>
              <a:rPr lang="fr-FR" sz="3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 offre santé</a:t>
            </a:r>
          </a:p>
          <a:p>
            <a:pPr algn="ctr"/>
            <a:endParaRPr lang="fr-FR" sz="3200" spc="-6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fr-FR" sz="3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SOFAXIS – INTERIALE</a:t>
            </a:r>
          </a:p>
          <a:p>
            <a:pPr algn="ctr"/>
            <a:endParaRPr lang="fr-FR" sz="3200" spc="-6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fr-FR" sz="3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 niveaux de couverture</a:t>
            </a:r>
          </a:p>
          <a:p>
            <a:pPr algn="ctr"/>
            <a:endParaRPr lang="fr-FR" sz="3200" spc="-6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A0FC8E7-2622-E4F2-0320-3E8478ACD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229862"/>
              </p:ext>
            </p:extLst>
          </p:nvPr>
        </p:nvGraphicFramePr>
        <p:xfrm>
          <a:off x="3602382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6EE0A8D-F1C5-2C78-1FDA-267223AB638B}"/>
              </a:ext>
            </a:extLst>
          </p:cNvPr>
          <p:cNvSpPr txBox="1"/>
          <p:nvPr/>
        </p:nvSpPr>
        <p:spPr>
          <a:xfrm>
            <a:off x="222058" y="2466848"/>
            <a:ext cx="3012311" cy="1384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prstClr val="white"/>
                </a:solidFill>
                <a:latin typeface="Ebrima" panose="02000000000000000000" pitchFamily="2" charset="0"/>
                <a:cs typeface="Calibri" panose="020F0502020204030204" pitchFamily="34" charset="0"/>
              </a:rPr>
              <a:t>   </a:t>
            </a:r>
          </a:p>
          <a:p>
            <a:r>
              <a:rPr lang="fr-FR" sz="3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 offre santé</a:t>
            </a:r>
          </a:p>
          <a:p>
            <a:r>
              <a:rPr lang="fr-FR" sz="3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 tarifs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1F009D02-5326-0F6C-63E3-FF1184965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242577"/>
              </p:ext>
            </p:extLst>
          </p:nvPr>
        </p:nvGraphicFramePr>
        <p:xfrm>
          <a:off x="3682109" y="924339"/>
          <a:ext cx="7088809" cy="4806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FF2B5EF4-FFF2-40B4-BE49-F238E27FC236}">
                <a16:creationId xmlns:a16="http://schemas.microsoft.com/office/drawing/2014/main" id="{CC7D4A6A-FBB2-3BA4-76F3-C809F29A6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055" y="1905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15C1345-BE5B-D1DE-E5AB-0D71BB24263A}"/>
              </a:ext>
            </a:extLst>
          </p:cNvPr>
          <p:cNvSpPr txBox="1"/>
          <p:nvPr/>
        </p:nvSpPr>
        <p:spPr>
          <a:xfrm>
            <a:off x="347241" y="2622063"/>
            <a:ext cx="2997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Les tarifs en santé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EFC9A3-00F3-5D7B-E91D-535E36CDCFA4}"/>
              </a:ext>
            </a:extLst>
          </p:cNvPr>
          <p:cNvSpPr txBox="1"/>
          <p:nvPr/>
        </p:nvSpPr>
        <p:spPr>
          <a:xfrm>
            <a:off x="517168" y="3297683"/>
            <a:ext cx="25838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</a:rPr>
              <a:t>tarifs mensuels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 garantis 2 ans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E3C0112-CEAB-7821-0DB5-60823B9C2586}"/>
              </a:ext>
            </a:extLst>
          </p:cNvPr>
          <p:cNvGrpSpPr/>
          <p:nvPr/>
        </p:nvGrpSpPr>
        <p:grpSpPr>
          <a:xfrm>
            <a:off x="3441731" y="864958"/>
            <a:ext cx="8552439" cy="4892736"/>
            <a:chOff x="3302835" y="520306"/>
            <a:chExt cx="8552439" cy="4892736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06915FD3-BF93-135F-A5B8-C7246E69A5D4}"/>
                </a:ext>
              </a:extLst>
            </p:cNvPr>
            <p:cNvGrpSpPr/>
            <p:nvPr/>
          </p:nvGrpSpPr>
          <p:grpSpPr>
            <a:xfrm>
              <a:off x="3302835" y="520306"/>
              <a:ext cx="8552439" cy="4892736"/>
              <a:chOff x="1747888" y="881687"/>
              <a:chExt cx="8552439" cy="4892736"/>
            </a:xfrm>
          </p:grpSpPr>
          <p:sp>
            <p:nvSpPr>
              <p:cNvPr id="40" name="Rectangle : avec coin arrondi 39">
                <a:extLst>
                  <a:ext uri="{FF2B5EF4-FFF2-40B4-BE49-F238E27FC236}">
                    <a16:creationId xmlns:a16="http://schemas.microsoft.com/office/drawing/2014/main" id="{37323C1B-3173-27A6-C80B-F7E6B63CE743}"/>
                  </a:ext>
                </a:extLst>
              </p:cNvPr>
              <p:cNvSpPr/>
              <p:nvPr/>
            </p:nvSpPr>
            <p:spPr>
              <a:xfrm>
                <a:off x="1775751" y="1916804"/>
                <a:ext cx="2376264" cy="792088"/>
              </a:xfrm>
              <a:prstGeom prst="round1Rect">
                <a:avLst/>
              </a:prstGeom>
              <a:solidFill>
                <a:srgbClr val="E934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41" name="Rectangle : avec coin arrondi 40">
                <a:extLst>
                  <a:ext uri="{FF2B5EF4-FFF2-40B4-BE49-F238E27FC236}">
                    <a16:creationId xmlns:a16="http://schemas.microsoft.com/office/drawing/2014/main" id="{5F3F55C8-98BB-C36D-398B-B5E7F7015644}"/>
                  </a:ext>
                </a:extLst>
              </p:cNvPr>
              <p:cNvSpPr/>
              <p:nvPr/>
            </p:nvSpPr>
            <p:spPr>
              <a:xfrm>
                <a:off x="4813903" y="1916804"/>
                <a:ext cx="2376264" cy="792088"/>
              </a:xfrm>
              <a:prstGeom prst="round1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42" name="Rectangle : avec coin arrondi 41">
                <a:extLst>
                  <a:ext uri="{FF2B5EF4-FFF2-40B4-BE49-F238E27FC236}">
                    <a16:creationId xmlns:a16="http://schemas.microsoft.com/office/drawing/2014/main" id="{C7DFFB23-B97C-2F60-0FC7-3E6BBC6E2014}"/>
                  </a:ext>
                </a:extLst>
              </p:cNvPr>
              <p:cNvSpPr/>
              <p:nvPr/>
            </p:nvSpPr>
            <p:spPr>
              <a:xfrm>
                <a:off x="7852055" y="1916804"/>
                <a:ext cx="2376264" cy="792088"/>
              </a:xfrm>
              <a:prstGeom prst="round1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C9A8BCB5-FE60-25D8-53EE-C3795D050DD2}"/>
                  </a:ext>
                </a:extLst>
              </p:cNvPr>
              <p:cNvSpPr txBox="1"/>
              <p:nvPr/>
            </p:nvSpPr>
            <p:spPr>
              <a:xfrm>
                <a:off x="2184394" y="1958905"/>
                <a:ext cx="18060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>
                    <a:solidFill>
                      <a:schemeClr val="bg1"/>
                    </a:solidFill>
                  </a:rPr>
                  <a:t>Formule </a:t>
                </a:r>
              </a:p>
              <a:p>
                <a:pPr algn="ctr"/>
                <a:r>
                  <a:rPr lang="fr-FR" sz="2400" b="1" dirty="0">
                    <a:solidFill>
                      <a:schemeClr val="bg1"/>
                    </a:solidFill>
                  </a:rPr>
                  <a:t>sécurité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5D99FA6C-AF50-4849-8D84-ED6D643029A9}"/>
                  </a:ext>
                </a:extLst>
              </p:cNvPr>
              <p:cNvSpPr txBox="1"/>
              <p:nvPr/>
            </p:nvSpPr>
            <p:spPr>
              <a:xfrm>
                <a:off x="5347054" y="1958905"/>
                <a:ext cx="16181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>
                    <a:solidFill>
                      <a:schemeClr val="bg1"/>
                    </a:solidFill>
                  </a:rPr>
                  <a:t>Formule </a:t>
                </a:r>
              </a:p>
              <a:p>
                <a:pPr algn="ctr"/>
                <a:r>
                  <a:rPr lang="fr-FR" sz="2400" b="1" dirty="0">
                    <a:solidFill>
                      <a:schemeClr val="bg1"/>
                    </a:solidFill>
                  </a:rPr>
                  <a:t>Essentielle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EBEF705F-E738-58FE-46D4-229C54866949}"/>
                  </a:ext>
                </a:extLst>
              </p:cNvPr>
              <p:cNvSpPr txBox="1"/>
              <p:nvPr/>
            </p:nvSpPr>
            <p:spPr>
              <a:xfrm>
                <a:off x="8392115" y="1958905"/>
                <a:ext cx="16181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>
                    <a:solidFill>
                      <a:schemeClr val="bg1"/>
                    </a:solidFill>
                  </a:rPr>
                  <a:t>Formule </a:t>
                </a:r>
              </a:p>
              <a:p>
                <a:pPr algn="ctr"/>
                <a:r>
                  <a:rPr lang="fr-FR" sz="2400" b="1" dirty="0">
                    <a:solidFill>
                      <a:schemeClr val="bg1"/>
                    </a:solidFill>
                  </a:rPr>
                  <a:t>Renforcée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7FF1D3F7-5B21-05E5-58DD-6D30B6CE6EB0}"/>
                  </a:ext>
                </a:extLst>
              </p:cNvPr>
              <p:cNvSpPr txBox="1"/>
              <p:nvPr/>
            </p:nvSpPr>
            <p:spPr>
              <a:xfrm>
                <a:off x="1902942" y="881687"/>
                <a:ext cx="8302227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</a:pPr>
                <a:r>
                  <a:rPr lang="fr-FR" sz="3200" b="1" dirty="0">
                    <a:solidFill>
                      <a:srgbClr val="E9345D"/>
                    </a:solidFill>
                    <a:latin typeface="Calibri" panose="020F0502020204030204" pitchFamily="34" charset="0"/>
                  </a:rPr>
                  <a:t>Simulation en santé (par mois et hors participation) :</a:t>
                </a:r>
              </a:p>
            </p:txBody>
          </p:sp>
          <p:sp>
            <p:nvSpPr>
              <p:cNvPr id="47" name="Rectangle : coins arrondis 46">
                <a:extLst>
                  <a:ext uri="{FF2B5EF4-FFF2-40B4-BE49-F238E27FC236}">
                    <a16:creationId xmlns:a16="http://schemas.microsoft.com/office/drawing/2014/main" id="{7BC5AB87-DA5A-D01F-9357-851226830C3A}"/>
                  </a:ext>
                </a:extLst>
              </p:cNvPr>
              <p:cNvSpPr/>
              <p:nvPr/>
            </p:nvSpPr>
            <p:spPr>
              <a:xfrm>
                <a:off x="1775751" y="2924916"/>
                <a:ext cx="8524576" cy="21602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04929B78-1774-2F6E-53B0-F0783B26B138}"/>
                  </a:ext>
                </a:extLst>
              </p:cNvPr>
              <p:cNvSpPr txBox="1"/>
              <p:nvPr/>
            </p:nvSpPr>
            <p:spPr>
              <a:xfrm>
                <a:off x="2495831" y="3172298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tx2"/>
                    </a:solidFill>
                  </a:rPr>
                  <a:t>20,74</a:t>
                </a:r>
                <a:r>
                  <a:rPr lang="fr-FR" sz="2000" b="1" i="0" dirty="0">
                    <a:solidFill>
                      <a:schemeClr val="tx2"/>
                    </a:solidFill>
                    <a:effectLst/>
                  </a:rPr>
                  <a:t>€</a:t>
                </a:r>
                <a:endParaRPr lang="fr-FR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0E871307-AFBD-4DEF-DC86-0CC6A4176964}"/>
                  </a:ext>
                </a:extLst>
              </p:cNvPr>
              <p:cNvSpPr txBox="1"/>
              <p:nvPr/>
            </p:nvSpPr>
            <p:spPr>
              <a:xfrm>
                <a:off x="5720911" y="3172326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tx2"/>
                    </a:solidFill>
                  </a:rPr>
                  <a:t>30,17</a:t>
                </a:r>
                <a:r>
                  <a:rPr lang="fr-FR" sz="2000" b="1" i="0" dirty="0">
                    <a:solidFill>
                      <a:schemeClr val="tx2"/>
                    </a:solidFill>
                    <a:effectLst/>
                  </a:rPr>
                  <a:t>€</a:t>
                </a:r>
                <a:endParaRPr lang="fr-FR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F3852DF6-E8FA-70A7-F390-54E05B9B9507}"/>
                  </a:ext>
                </a:extLst>
              </p:cNvPr>
              <p:cNvSpPr txBox="1"/>
              <p:nvPr/>
            </p:nvSpPr>
            <p:spPr>
              <a:xfrm>
                <a:off x="8815791" y="3172326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tx2"/>
                    </a:solidFill>
                  </a:rPr>
                  <a:t>36,25</a:t>
                </a:r>
                <a:r>
                  <a:rPr lang="fr-FR" sz="2000" b="1" i="0" dirty="0">
                    <a:solidFill>
                      <a:schemeClr val="tx2"/>
                    </a:solidFill>
                    <a:effectLst/>
                  </a:rPr>
                  <a:t>€</a:t>
                </a:r>
                <a:endParaRPr lang="fr-FR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1" name="Rectangle : coins arrondis 50">
                <a:extLst>
                  <a:ext uri="{FF2B5EF4-FFF2-40B4-BE49-F238E27FC236}">
                    <a16:creationId xmlns:a16="http://schemas.microsoft.com/office/drawing/2014/main" id="{0FA0BF5B-8A08-21D0-9AC5-94E5BEE78FF1}"/>
                  </a:ext>
                </a:extLst>
              </p:cNvPr>
              <p:cNvSpPr/>
              <p:nvPr/>
            </p:nvSpPr>
            <p:spPr>
              <a:xfrm>
                <a:off x="1775751" y="3633027"/>
                <a:ext cx="8524576" cy="21602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C2F74050-8DDA-054C-5727-A115313BB6D0}"/>
                  </a:ext>
                </a:extLst>
              </p:cNvPr>
              <p:cNvSpPr txBox="1"/>
              <p:nvPr/>
            </p:nvSpPr>
            <p:spPr>
              <a:xfrm>
                <a:off x="2495831" y="3880409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tx2"/>
                    </a:solidFill>
                  </a:rPr>
                  <a:t>29,74</a:t>
                </a:r>
                <a:r>
                  <a:rPr lang="fr-FR" sz="2000" b="1" i="0" dirty="0">
                    <a:solidFill>
                      <a:schemeClr val="tx2"/>
                    </a:solidFill>
                    <a:effectLst/>
                  </a:rPr>
                  <a:t>€</a:t>
                </a:r>
                <a:endParaRPr lang="fr-FR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D50758E1-4092-EEC4-1D00-BC4C4E570F49}"/>
                  </a:ext>
                </a:extLst>
              </p:cNvPr>
              <p:cNvSpPr txBox="1"/>
              <p:nvPr/>
            </p:nvSpPr>
            <p:spPr>
              <a:xfrm>
                <a:off x="5720911" y="3880409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tx2"/>
                    </a:solidFill>
                  </a:rPr>
                  <a:t>41,12</a:t>
                </a:r>
                <a:r>
                  <a:rPr lang="fr-FR" sz="2000" b="1" i="0" dirty="0">
                    <a:solidFill>
                      <a:schemeClr val="tx2"/>
                    </a:solidFill>
                    <a:effectLst/>
                  </a:rPr>
                  <a:t>€</a:t>
                </a:r>
                <a:endParaRPr lang="fr-FR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FC72F03D-1DA5-A74F-A681-A8B2D041EAE4}"/>
                  </a:ext>
                </a:extLst>
              </p:cNvPr>
              <p:cNvSpPr txBox="1"/>
              <p:nvPr/>
            </p:nvSpPr>
            <p:spPr>
              <a:xfrm>
                <a:off x="8815791" y="3880409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tx2"/>
                    </a:solidFill>
                  </a:rPr>
                  <a:t>51,61€</a:t>
                </a:r>
              </a:p>
            </p:txBody>
          </p:sp>
          <p:sp>
            <p:nvSpPr>
              <p:cNvPr id="55" name="Rectangle : coins arrondis 54">
                <a:extLst>
                  <a:ext uri="{FF2B5EF4-FFF2-40B4-BE49-F238E27FC236}">
                    <a16:creationId xmlns:a16="http://schemas.microsoft.com/office/drawing/2014/main" id="{013DBC47-306B-C045-9F79-F4C367AECF53}"/>
                  </a:ext>
                </a:extLst>
              </p:cNvPr>
              <p:cNvSpPr/>
              <p:nvPr/>
            </p:nvSpPr>
            <p:spPr>
              <a:xfrm>
                <a:off x="1775751" y="4358425"/>
                <a:ext cx="8524576" cy="21602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20741EA8-05E7-FB68-27FC-715E2B6A6EB9}"/>
                  </a:ext>
                </a:extLst>
              </p:cNvPr>
              <p:cNvSpPr txBox="1"/>
              <p:nvPr/>
            </p:nvSpPr>
            <p:spPr>
              <a:xfrm>
                <a:off x="2495831" y="4605807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tx2"/>
                    </a:solidFill>
                  </a:rPr>
                  <a:t>57,05</a:t>
                </a:r>
                <a:r>
                  <a:rPr lang="fr-FR" sz="2000" b="1" i="0" dirty="0">
                    <a:solidFill>
                      <a:schemeClr val="tx2"/>
                    </a:solidFill>
                    <a:effectLst/>
                  </a:rPr>
                  <a:t>€</a:t>
                </a:r>
                <a:endParaRPr lang="fr-FR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017E9A21-3D42-0763-CB21-8F5C6BE56FF6}"/>
                  </a:ext>
                </a:extLst>
              </p:cNvPr>
              <p:cNvSpPr txBox="1"/>
              <p:nvPr/>
            </p:nvSpPr>
            <p:spPr>
              <a:xfrm>
                <a:off x="5720911" y="4605807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tx2"/>
                    </a:solidFill>
                  </a:rPr>
                  <a:t>80,77</a:t>
                </a:r>
                <a:r>
                  <a:rPr lang="fr-FR" sz="2000" b="1" i="0" dirty="0">
                    <a:solidFill>
                      <a:schemeClr val="tx2"/>
                    </a:solidFill>
                    <a:effectLst/>
                  </a:rPr>
                  <a:t>€</a:t>
                </a:r>
                <a:endParaRPr lang="fr-FR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91574DBC-14C1-6B70-DB17-214820F075B2}"/>
                  </a:ext>
                </a:extLst>
              </p:cNvPr>
              <p:cNvSpPr txBox="1"/>
              <p:nvPr/>
            </p:nvSpPr>
            <p:spPr>
              <a:xfrm>
                <a:off x="8815791" y="4605807"/>
                <a:ext cx="1052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tx2"/>
                    </a:solidFill>
                  </a:rPr>
                  <a:t>94,61</a:t>
                </a:r>
                <a:r>
                  <a:rPr lang="fr-FR" sz="2000" b="1" i="0" dirty="0">
                    <a:solidFill>
                      <a:schemeClr val="tx2"/>
                    </a:solidFill>
                    <a:effectLst/>
                  </a:rPr>
                  <a:t>€</a:t>
                </a:r>
                <a:endParaRPr lang="fr-FR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9" name="Rectangle : coins arrondis 58">
                <a:extLst>
                  <a:ext uri="{FF2B5EF4-FFF2-40B4-BE49-F238E27FC236}">
                    <a16:creationId xmlns:a16="http://schemas.microsoft.com/office/drawing/2014/main" id="{27F97C90-9C4D-747A-EDD6-A09F831B12A6}"/>
                  </a:ext>
                </a:extLst>
              </p:cNvPr>
              <p:cNvSpPr/>
              <p:nvPr/>
            </p:nvSpPr>
            <p:spPr>
              <a:xfrm>
                <a:off x="1747888" y="5126931"/>
                <a:ext cx="8524576" cy="21602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DE399C4F-BE5A-E18F-F6D4-AF927F88C8D9}"/>
                  </a:ext>
                </a:extLst>
              </p:cNvPr>
              <p:cNvSpPr txBox="1"/>
              <p:nvPr/>
            </p:nvSpPr>
            <p:spPr>
              <a:xfrm>
                <a:off x="2467968" y="5374313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tx2"/>
                    </a:solidFill>
                  </a:rPr>
                  <a:t>11,82</a:t>
                </a:r>
                <a:r>
                  <a:rPr lang="fr-FR" sz="2000" b="1" i="0" dirty="0">
                    <a:solidFill>
                      <a:schemeClr val="tx2"/>
                    </a:solidFill>
                    <a:effectLst/>
                  </a:rPr>
                  <a:t>€</a:t>
                </a:r>
                <a:endParaRPr lang="fr-FR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FC83B406-818A-87DB-3D6F-D11BF8BEAD67}"/>
                  </a:ext>
                </a:extLst>
              </p:cNvPr>
              <p:cNvSpPr txBox="1"/>
              <p:nvPr/>
            </p:nvSpPr>
            <p:spPr>
              <a:xfrm>
                <a:off x="5693048" y="5374313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tx2"/>
                    </a:solidFill>
                  </a:rPr>
                  <a:t>16,60</a:t>
                </a:r>
                <a:r>
                  <a:rPr lang="fr-FR" sz="2000" b="1" i="0" dirty="0">
                    <a:solidFill>
                      <a:schemeClr val="tx2"/>
                    </a:solidFill>
                    <a:effectLst/>
                  </a:rPr>
                  <a:t>€</a:t>
                </a:r>
                <a:endParaRPr lang="fr-FR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87500471-7DA8-8688-8E77-5152CB8B2C8B}"/>
                  </a:ext>
                </a:extLst>
              </p:cNvPr>
              <p:cNvSpPr txBox="1"/>
              <p:nvPr/>
            </p:nvSpPr>
            <p:spPr>
              <a:xfrm>
                <a:off x="8851563" y="5374313"/>
                <a:ext cx="10167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tx2"/>
                    </a:solidFill>
                  </a:rPr>
                  <a:t>20,66</a:t>
                </a:r>
                <a:r>
                  <a:rPr lang="fr-FR" sz="2000" b="1" i="0" dirty="0">
                    <a:solidFill>
                      <a:schemeClr val="tx2"/>
                    </a:solidFill>
                    <a:effectLst/>
                  </a:rPr>
                  <a:t>€</a:t>
                </a:r>
                <a:endParaRPr lang="fr-FR" sz="20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C674C153-96B3-0762-57BD-63BDC8943A20}"/>
                </a:ext>
              </a:extLst>
            </p:cNvPr>
            <p:cNvSpPr txBox="1"/>
            <p:nvPr/>
          </p:nvSpPr>
          <p:spPr>
            <a:xfrm>
              <a:off x="6305462" y="2552457"/>
              <a:ext cx="28269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tx2"/>
                  </a:solidFill>
                </a:rPr>
                <a:t>JEUNE ACTIF JUSQU’À 35 ANS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90CE531-FAAE-6460-B73F-003BB52B0C29}"/>
                </a:ext>
              </a:extLst>
            </p:cNvPr>
            <p:cNvSpPr txBox="1"/>
            <p:nvPr/>
          </p:nvSpPr>
          <p:spPr>
            <a:xfrm>
              <a:off x="6305463" y="3260540"/>
              <a:ext cx="2609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tx2"/>
                  </a:solidFill>
                </a:rPr>
                <a:t>ACTIF DE PLUS DE 35 ANS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57038ED0-DD7F-344C-8569-9421F3424331}"/>
                </a:ext>
              </a:extLst>
            </p:cNvPr>
            <p:cNvSpPr txBox="1"/>
            <p:nvPr/>
          </p:nvSpPr>
          <p:spPr>
            <a:xfrm>
              <a:off x="6305463" y="3982948"/>
              <a:ext cx="2609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tx2"/>
                  </a:solidFill>
                </a:rPr>
                <a:t>RETRAITÉ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9C4D212-85D3-402B-E81A-3731B240A7A1}"/>
                </a:ext>
              </a:extLst>
            </p:cNvPr>
            <p:cNvSpPr txBox="1"/>
            <p:nvPr/>
          </p:nvSpPr>
          <p:spPr>
            <a:xfrm>
              <a:off x="6305463" y="4751454"/>
              <a:ext cx="2609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tx2"/>
                  </a:solidFill>
                </a:rPr>
                <a:t>ENFANT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592415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charte CDG36">
      <a:dk1>
        <a:srgbClr val="29347B"/>
      </a:dk1>
      <a:lt1>
        <a:sysClr val="window" lastClr="FFFFFF"/>
      </a:lt1>
      <a:dk2>
        <a:srgbClr val="1E275C"/>
      </a:dk2>
      <a:lt2>
        <a:srgbClr val="F2F2F2"/>
      </a:lt2>
      <a:accent1>
        <a:srgbClr val="29347B"/>
      </a:accent1>
      <a:accent2>
        <a:srgbClr val="67686A"/>
      </a:accent2>
      <a:accent3>
        <a:srgbClr val="8C8D8F"/>
      </a:accent3>
      <a:accent4>
        <a:srgbClr val="C7C8C9"/>
      </a:accent4>
      <a:accent5>
        <a:srgbClr val="CA151E"/>
      </a:accent5>
      <a:accent6>
        <a:srgbClr val="970F16"/>
      </a:accent6>
      <a:hlink>
        <a:srgbClr val="0033CC"/>
      </a:hlink>
      <a:folHlink>
        <a:srgbClr val="0033C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6925</TotalTime>
  <Words>1266</Words>
  <Application>Microsoft Office PowerPoint</Application>
  <PresentationFormat>Grand écran</PresentationFormat>
  <Paragraphs>175</Paragraphs>
  <Slides>18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Ebrima</vt:lpstr>
      <vt:lpstr>Wingdings 2</vt:lpstr>
      <vt:lpstr>Wingdings 3</vt:lpstr>
      <vt:lpstr>Cadre</vt:lpstr>
      <vt:lpstr>La protection sociale complémentaire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Elise Barritaud</dc:creator>
  <cp:lastModifiedBy>Sylvie DELORT</cp:lastModifiedBy>
  <cp:revision>57</cp:revision>
  <dcterms:created xsi:type="dcterms:W3CDTF">2022-09-07T11:56:10Z</dcterms:created>
  <dcterms:modified xsi:type="dcterms:W3CDTF">2022-10-28T09:33:53Z</dcterms:modified>
</cp:coreProperties>
</file>